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0" r:id="rId5"/>
  </p:sldMasterIdLst>
  <p:notesMasterIdLst>
    <p:notesMasterId r:id="rId23"/>
  </p:notesMasterIdLst>
  <p:sldIdLst>
    <p:sldId id="1586" r:id="rId6"/>
    <p:sldId id="1598" r:id="rId7"/>
    <p:sldId id="1588" r:id="rId8"/>
    <p:sldId id="1577" r:id="rId9"/>
    <p:sldId id="1599" r:id="rId10"/>
    <p:sldId id="1600" r:id="rId11"/>
    <p:sldId id="1604" r:id="rId12"/>
    <p:sldId id="1601" r:id="rId13"/>
    <p:sldId id="1608" r:id="rId14"/>
    <p:sldId id="1609" r:id="rId15"/>
    <p:sldId id="1610" r:id="rId16"/>
    <p:sldId id="1606" r:id="rId17"/>
    <p:sldId id="1603" r:id="rId18"/>
    <p:sldId id="1605" r:id="rId19"/>
    <p:sldId id="1607" r:id="rId20"/>
    <p:sldId id="1602" r:id="rId21"/>
    <p:sldId id="15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wden, Philippa (ESS)" initials="BP(" lastIdx="1" clrIdx="0">
    <p:extLst>
      <p:ext uri="{19B8F6BF-5375-455C-9EA6-DF929625EA0E}">
        <p15:presenceInfo xmlns:p15="http://schemas.microsoft.com/office/powerpoint/2012/main" userId="S::P10433587@capita.co.uk::a83acef7-ad22-442a-84a2-2133c7be15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DA"/>
    <a:srgbClr val="5BB77A"/>
    <a:srgbClr val="38B6AB"/>
    <a:srgbClr val="EA5A1C"/>
    <a:srgbClr val="FF4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46" autoAdjust="0"/>
    <p:restoredTop sz="96327"/>
  </p:normalViewPr>
  <p:slideViewPr>
    <p:cSldViewPr snapToGrid="0">
      <p:cViewPr varScale="1">
        <p:scale>
          <a:sx n="62" d="100"/>
          <a:sy n="62" d="100"/>
        </p:scale>
        <p:origin x="9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E965F-7F49-4139-88DD-E69F9CE2E13D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DBDBE-94B0-4920-A5FF-191B8434E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493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apita-readingcloud.co.uk/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9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DE8BB8E-FDFA-2140-86EC-935E45801419}"/>
              </a:ext>
            </a:extLst>
          </p:cNvPr>
          <p:cNvGrpSpPr/>
          <p:nvPr userDrawn="1"/>
        </p:nvGrpSpPr>
        <p:grpSpPr>
          <a:xfrm>
            <a:off x="438720" y="1112300"/>
            <a:ext cx="7280811" cy="5745700"/>
            <a:chOff x="600138" y="884085"/>
            <a:chExt cx="7353164" cy="5802798"/>
          </a:xfrm>
        </p:grpSpPr>
        <p:pic>
          <p:nvPicPr>
            <p:cNvPr id="10" name="Picture 9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F56DAF31-407D-9E42-923E-7313981D0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138" y="884085"/>
              <a:ext cx="7353164" cy="580279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539D9B7-C633-2E45-833B-ECFC3FC7086E}"/>
                </a:ext>
              </a:extLst>
            </p:cNvPr>
            <p:cNvSpPr/>
            <p:nvPr/>
          </p:nvSpPr>
          <p:spPr>
            <a:xfrm>
              <a:off x="4087343" y="1447465"/>
              <a:ext cx="1412504" cy="1376417"/>
            </a:xfrm>
            <a:prstGeom prst="rect">
              <a:avLst/>
            </a:prstGeom>
            <a:solidFill>
              <a:srgbClr val="009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B746B4-40C1-244A-BEF5-EA5896B26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57"/>
          <a:stretch/>
        </p:blipFill>
        <p:spPr>
          <a:xfrm>
            <a:off x="2875849" y="0"/>
            <a:ext cx="984529" cy="164082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0E8138-E989-F04B-A85B-FF9FE2A925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868" y="261938"/>
            <a:ext cx="989731" cy="982662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2B5D35-312F-7C4B-B9E7-1229633291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607" y="2227848"/>
            <a:ext cx="654713" cy="423860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EA732A-07BF-EB4C-98C9-CCA13548B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68"/>
          <a:stretch/>
        </p:blipFill>
        <p:spPr>
          <a:xfrm>
            <a:off x="11293915" y="1447465"/>
            <a:ext cx="898086" cy="941847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11C6C80-1236-4C41-B3B7-54D162E533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143" y="1048770"/>
            <a:ext cx="984529" cy="63738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6524DF-CD65-3343-B037-CE1C2394F4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43" y="767538"/>
            <a:ext cx="684473" cy="443127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240B40-63AF-4E40-B849-30405D88BF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4" t="-2567"/>
          <a:stretch/>
        </p:blipFill>
        <p:spPr>
          <a:xfrm>
            <a:off x="0" y="1048770"/>
            <a:ext cx="529000" cy="454503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03390E8-2CFB-634D-A656-E931CEB630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0"/>
          <a:stretch/>
        </p:blipFill>
        <p:spPr>
          <a:xfrm>
            <a:off x="6264714" y="0"/>
            <a:ext cx="1454817" cy="542224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CA4B85-CE08-884D-BDB9-2EBFD4286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09"/>
          <a:stretch/>
        </p:blipFill>
        <p:spPr>
          <a:xfrm>
            <a:off x="764127" y="0"/>
            <a:ext cx="984529" cy="302697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88D3AD3-BFD6-CA4F-A6BA-014A1A33FB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7"/>
          <a:stretch/>
        </p:blipFill>
        <p:spPr>
          <a:xfrm>
            <a:off x="9505791" y="0"/>
            <a:ext cx="984529" cy="247833"/>
          </a:xfrm>
          <a:prstGeom prst="rect">
            <a:avLst/>
          </a:prstGeom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AEF144-646E-C34A-AE9A-F8C18542064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7051">
            <a:off x="9689604" y="1049758"/>
            <a:ext cx="769251" cy="72718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DAF8439-6FCA-9445-B9FF-A4227A51492E}"/>
              </a:ext>
            </a:extLst>
          </p:cNvPr>
          <p:cNvSpPr/>
          <p:nvPr userDrawn="1"/>
        </p:nvSpPr>
        <p:spPr>
          <a:xfrm>
            <a:off x="4276720" y="6262667"/>
            <a:ext cx="3638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www.capita-readingcloud.co.uk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680A5A4E-B1A6-8E42-AC35-EA582A9F0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176" y="2581824"/>
            <a:ext cx="5423647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532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9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B746B4-40C1-244A-BEF5-EA5896B26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57"/>
          <a:stretch/>
        </p:blipFill>
        <p:spPr>
          <a:xfrm>
            <a:off x="2875849" y="0"/>
            <a:ext cx="984529" cy="164082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0E8138-E989-F04B-A85B-FF9FE2A925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868" y="261938"/>
            <a:ext cx="989731" cy="982662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2B5D35-312F-7C4B-B9E7-1229633291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078" y="1163106"/>
            <a:ext cx="654713" cy="423860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EA732A-07BF-EB4C-98C9-CCA13548B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68"/>
          <a:stretch/>
        </p:blipFill>
        <p:spPr>
          <a:xfrm>
            <a:off x="11293915" y="1447465"/>
            <a:ext cx="898086" cy="941847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11C6C80-1236-4C41-B3B7-54D162E533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67" y="1191237"/>
            <a:ext cx="984529" cy="63738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6524DF-CD65-3343-B037-CE1C2394F4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43" y="767538"/>
            <a:ext cx="684473" cy="443127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240B40-63AF-4E40-B849-30405D88BF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4" t="-2567"/>
          <a:stretch/>
        </p:blipFill>
        <p:spPr>
          <a:xfrm>
            <a:off x="0" y="1048770"/>
            <a:ext cx="529000" cy="454503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03390E8-2CFB-634D-A656-E931CEB630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0"/>
          <a:stretch/>
        </p:blipFill>
        <p:spPr>
          <a:xfrm>
            <a:off x="6264714" y="0"/>
            <a:ext cx="1454817" cy="542224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CA4B85-CE08-884D-BDB9-2EBFD4286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09"/>
          <a:stretch/>
        </p:blipFill>
        <p:spPr>
          <a:xfrm>
            <a:off x="764127" y="0"/>
            <a:ext cx="984529" cy="302697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88D3AD3-BFD6-CA4F-A6BA-014A1A33FB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7"/>
          <a:stretch/>
        </p:blipFill>
        <p:spPr>
          <a:xfrm>
            <a:off x="9505791" y="0"/>
            <a:ext cx="984529" cy="247833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680A5A4E-B1A6-8E42-AC35-EA582A9F0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01" y="2581824"/>
            <a:ext cx="4838020" cy="1654000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24" name="Picture 23" descr="A picture containing clock&#10;&#10;Description automatically generated">
            <a:extLst>
              <a:ext uri="{FF2B5EF4-FFF2-40B4-BE49-F238E27FC236}">
                <a16:creationId xmlns:a16="http://schemas.microsoft.com/office/drawing/2014/main" id="{A65F9A3E-482B-3640-88B3-F1D872C9B8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444" y="1375036"/>
            <a:ext cx="6190731" cy="514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3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38B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0E8138-E989-F04B-A85B-FF9FE2A92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868" y="261938"/>
            <a:ext cx="989731" cy="982662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680A5A4E-B1A6-8E42-AC35-EA582A9F0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00" y="2218754"/>
            <a:ext cx="5566999" cy="1654000"/>
          </a:xfrm>
        </p:spPr>
        <p:txBody>
          <a:bodyPr>
            <a:no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71BF8-6919-A644-9929-62A593EC16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638" y="3872754"/>
            <a:ext cx="4838700" cy="470553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027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5BB7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0E8138-E989-F04B-A85B-FF9FE2A92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868" y="261938"/>
            <a:ext cx="989731" cy="982662"/>
          </a:xfrm>
          <a:prstGeom prst="rect">
            <a:avLst/>
          </a:prstGeom>
        </p:spPr>
      </p:pic>
      <p:sp>
        <p:nvSpPr>
          <p:cNvPr id="5" name="Title 25">
            <a:extLst>
              <a:ext uri="{FF2B5EF4-FFF2-40B4-BE49-F238E27FC236}">
                <a16:creationId xmlns:a16="http://schemas.microsoft.com/office/drawing/2014/main" id="{6253DBF6-FAED-514B-B9F6-AD4FDF85E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00" y="2218754"/>
            <a:ext cx="5566999" cy="1654000"/>
          </a:xfrm>
        </p:spPr>
        <p:txBody>
          <a:bodyPr>
            <a:no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77F2BBE-3FE0-0F4B-BD60-2666CF14E7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638" y="3872754"/>
            <a:ext cx="4838700" cy="470553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459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009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0E8138-E989-F04B-A85B-FF9FE2A92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868" y="261938"/>
            <a:ext cx="989731" cy="982662"/>
          </a:xfrm>
          <a:prstGeom prst="rect">
            <a:avLst/>
          </a:prstGeom>
        </p:spPr>
      </p:pic>
      <p:sp>
        <p:nvSpPr>
          <p:cNvPr id="5" name="Title 25">
            <a:extLst>
              <a:ext uri="{FF2B5EF4-FFF2-40B4-BE49-F238E27FC236}">
                <a16:creationId xmlns:a16="http://schemas.microsoft.com/office/drawing/2014/main" id="{9C3B1EA6-4D28-2247-981C-704C468F0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00" y="2218754"/>
            <a:ext cx="5566999" cy="1654000"/>
          </a:xfrm>
        </p:spPr>
        <p:txBody>
          <a:bodyPr>
            <a:no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7891D80-12C4-984F-98F2-C2B79C3C22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638" y="3872754"/>
            <a:ext cx="4838700" cy="470553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897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/image L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6E4CDAB-2AFE-9442-A6A5-7451F53208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425" y="519486"/>
            <a:ext cx="5550363" cy="1501137"/>
          </a:xfrm>
        </p:spPr>
        <p:txBody>
          <a:bodyPr anchor="b">
            <a:noAutofit/>
          </a:bodyPr>
          <a:lstStyle>
            <a:lvl1pPr algn="l" fontAlgn="t" hangingPunct="0">
              <a:defRPr sz="4800" b="1" spc="0">
                <a:solidFill>
                  <a:srgbClr val="38B6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B9C6D47-394C-0C49-926E-C71D59373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425" y="2209663"/>
            <a:ext cx="5550364" cy="472828"/>
          </a:xfrm>
        </p:spPr>
        <p:txBody>
          <a:bodyPr>
            <a:noAutofit/>
          </a:bodyPr>
          <a:lstStyle>
            <a:lvl1pPr marL="0" indent="0" algn="l">
              <a:buNone/>
              <a:defRPr sz="2667" b="1" spc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 algn="ctr">
              <a:buNone/>
              <a:defRPr sz="2667"/>
            </a:lvl2pPr>
            <a:lvl3pPr marL="1219108" indent="0" algn="ctr">
              <a:buNone/>
              <a:defRPr sz="2400"/>
            </a:lvl3pPr>
            <a:lvl4pPr marL="1828664" indent="0" algn="ctr">
              <a:buNone/>
              <a:defRPr sz="2133"/>
            </a:lvl4pPr>
            <a:lvl5pPr marL="2438218" indent="0" algn="ctr">
              <a:buNone/>
              <a:defRPr sz="2133"/>
            </a:lvl5pPr>
            <a:lvl6pPr marL="3047772" indent="0" algn="ctr">
              <a:buNone/>
              <a:defRPr sz="2133"/>
            </a:lvl6pPr>
            <a:lvl7pPr marL="3657325" indent="0" algn="ctr">
              <a:buNone/>
              <a:defRPr sz="2133"/>
            </a:lvl7pPr>
            <a:lvl8pPr marL="4266880" indent="0" algn="ctr">
              <a:buNone/>
              <a:defRPr sz="2133"/>
            </a:lvl8pPr>
            <a:lvl9pPr marL="4876435" indent="0" algn="ctr">
              <a:buNone/>
              <a:defRPr sz="2133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E08AA4C-5493-7445-B061-AF278EF696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1427" y="2832174"/>
            <a:ext cx="6960391" cy="3208301"/>
          </a:xfrm>
        </p:spPr>
        <p:txBody>
          <a:bodyPr>
            <a:noAutofit/>
          </a:bodyPr>
          <a:lstStyle>
            <a:lvl1pPr marL="0" indent="0">
              <a:buNone/>
              <a:defRPr sz="2400" b="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867"/>
            </a:lvl2pPr>
            <a:lvl3pPr marL="1219108" indent="0">
              <a:buNone/>
              <a:defRPr sz="1600"/>
            </a:lvl3pPr>
            <a:lvl4pPr marL="1828664" indent="0">
              <a:buNone/>
              <a:defRPr sz="1333"/>
            </a:lvl4pPr>
            <a:lvl5pPr marL="2438218" indent="0">
              <a:buNone/>
              <a:defRPr sz="1333"/>
            </a:lvl5pPr>
            <a:lvl6pPr marL="3047772" indent="0">
              <a:buNone/>
              <a:defRPr sz="1333"/>
            </a:lvl6pPr>
            <a:lvl7pPr marL="3657325" indent="0">
              <a:buNone/>
              <a:defRPr sz="1333"/>
            </a:lvl7pPr>
            <a:lvl8pPr marL="4266880" indent="0">
              <a:buNone/>
              <a:defRPr sz="1333"/>
            </a:lvl8pPr>
            <a:lvl9pPr marL="4876435" indent="0">
              <a:buNone/>
              <a:defRPr sz="1333"/>
            </a:lvl9pPr>
          </a:lstStyle>
          <a:p>
            <a:pPr lvl="0"/>
            <a:r>
              <a:rPr lang="en-GB" noProof="0"/>
              <a:t>Click to edit body text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18F617-5E61-1A40-BE26-691695C527D2}"/>
              </a:ext>
            </a:extLst>
          </p:cNvPr>
          <p:cNvSpPr/>
          <p:nvPr userDrawn="1"/>
        </p:nvSpPr>
        <p:spPr>
          <a:xfrm>
            <a:off x="8119872" y="0"/>
            <a:ext cx="4072128" cy="6858000"/>
          </a:xfrm>
          <a:prstGeom prst="rect">
            <a:avLst/>
          </a:prstGeom>
          <a:solidFill>
            <a:srgbClr val="38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242357-761A-6A49-85A2-0D7ED030F14C}"/>
              </a:ext>
            </a:extLst>
          </p:cNvPr>
          <p:cNvGrpSpPr/>
          <p:nvPr userDrawn="1"/>
        </p:nvGrpSpPr>
        <p:grpSpPr>
          <a:xfrm>
            <a:off x="8510179" y="984772"/>
            <a:ext cx="3401242" cy="5889140"/>
            <a:chOff x="-24597" y="1227408"/>
            <a:chExt cx="2817239" cy="4877958"/>
          </a:xfrm>
        </p:grpSpPr>
        <p:pic>
          <p:nvPicPr>
            <p:cNvPr id="10" name="Picture 9" descr="A close up of a sign&#10;&#10;Description automatically generated">
              <a:extLst>
                <a:ext uri="{FF2B5EF4-FFF2-40B4-BE49-F238E27FC236}">
                  <a16:creationId xmlns:a16="http://schemas.microsoft.com/office/drawing/2014/main" id="{CD1B887B-314C-D946-9CAE-5DA847AD9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48" y="3835656"/>
              <a:ext cx="1816100" cy="546100"/>
            </a:xfrm>
            <a:prstGeom prst="rect">
              <a:avLst/>
            </a:prstGeom>
          </p:spPr>
        </p:pic>
        <p:pic>
          <p:nvPicPr>
            <p:cNvPr id="11" name="Picture 10" descr="A picture containing plate, drawing, sitting&#10;&#10;Description automatically generated">
              <a:extLst>
                <a:ext uri="{FF2B5EF4-FFF2-40B4-BE49-F238E27FC236}">
                  <a16:creationId xmlns:a16="http://schemas.microsoft.com/office/drawing/2014/main" id="{9239C108-830B-5A48-A6D6-05015BFE6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36" y="4988113"/>
              <a:ext cx="2286000" cy="5207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1D62A-B442-544A-93B1-F94193CC3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891" y="4321272"/>
              <a:ext cx="1828800" cy="2794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0E8F883-0A90-1E48-9210-D140A0219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5386" y="4548893"/>
              <a:ext cx="2070099" cy="482600"/>
            </a:xfrm>
            <a:prstGeom prst="rect">
              <a:avLst/>
            </a:prstGeom>
          </p:spPr>
        </p:pic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46AA4AD-82A2-374A-BD27-E2DA0DCA0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186" y="1227408"/>
              <a:ext cx="1770092" cy="2783947"/>
            </a:xfrm>
            <a:prstGeom prst="rect">
              <a:avLst/>
            </a:prstGeom>
          </p:spPr>
        </p:pic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E4F4987-E639-5047-A8CA-FA1C75F3E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597" y="5470713"/>
              <a:ext cx="2817239" cy="634653"/>
            </a:xfrm>
            <a:prstGeom prst="rect">
              <a:avLst/>
            </a:prstGeom>
          </p:spPr>
        </p:pic>
      </p:grp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6B7B9BD-B72C-7746-91D8-22A69457786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868" y="261938"/>
            <a:ext cx="989731" cy="98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94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3199652-1EE0-E04A-88C9-6E086946D1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424" y="424069"/>
            <a:ext cx="10490773" cy="888029"/>
          </a:xfrm>
        </p:spPr>
        <p:txBody>
          <a:bodyPr anchor="b">
            <a:noAutofit/>
          </a:bodyPr>
          <a:lstStyle>
            <a:lvl1pPr algn="l" fontAlgn="t" hangingPunct="0">
              <a:defRPr sz="4800" b="1" spc="0">
                <a:solidFill>
                  <a:srgbClr val="009E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to edit Master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48C3F4F-0D88-6E4B-801F-50B5623645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423" y="1488494"/>
            <a:ext cx="10490775" cy="472828"/>
          </a:xfrm>
        </p:spPr>
        <p:txBody>
          <a:bodyPr>
            <a:noAutofit/>
          </a:bodyPr>
          <a:lstStyle>
            <a:lvl1pPr marL="0" indent="0" algn="l">
              <a:buNone/>
              <a:defRPr sz="2667" b="1" spc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 algn="ctr">
              <a:buNone/>
              <a:defRPr sz="2667"/>
            </a:lvl2pPr>
            <a:lvl3pPr marL="1219108" indent="0" algn="ctr">
              <a:buNone/>
              <a:defRPr sz="2400"/>
            </a:lvl3pPr>
            <a:lvl4pPr marL="1828664" indent="0" algn="ctr">
              <a:buNone/>
              <a:defRPr sz="2133"/>
            </a:lvl4pPr>
            <a:lvl5pPr marL="2438218" indent="0" algn="ctr">
              <a:buNone/>
              <a:defRPr sz="2133"/>
            </a:lvl5pPr>
            <a:lvl6pPr marL="3047772" indent="0" algn="ctr">
              <a:buNone/>
              <a:defRPr sz="2133"/>
            </a:lvl6pPr>
            <a:lvl7pPr marL="3657325" indent="0" algn="ctr">
              <a:buNone/>
              <a:defRPr sz="2133"/>
            </a:lvl7pPr>
            <a:lvl8pPr marL="4266880" indent="0" algn="ctr">
              <a:buNone/>
              <a:defRPr sz="2133"/>
            </a:lvl8pPr>
            <a:lvl9pPr marL="4876435" indent="0" algn="ctr">
              <a:buNone/>
              <a:defRPr sz="2133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282057-46F6-6143-A9F6-93B47DF95CB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1427" y="2133920"/>
            <a:ext cx="10490772" cy="3739445"/>
          </a:xfrm>
        </p:spPr>
        <p:txBody>
          <a:bodyPr>
            <a:noAutofit/>
          </a:bodyPr>
          <a:lstStyle>
            <a:lvl1pPr marL="0" indent="0">
              <a:buNone/>
              <a:defRPr sz="2400" b="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867"/>
            </a:lvl2pPr>
            <a:lvl3pPr marL="1219108" indent="0">
              <a:buNone/>
              <a:defRPr sz="1600"/>
            </a:lvl3pPr>
            <a:lvl4pPr marL="1828664" indent="0">
              <a:buNone/>
              <a:defRPr sz="1333"/>
            </a:lvl4pPr>
            <a:lvl5pPr marL="2438218" indent="0">
              <a:buNone/>
              <a:defRPr sz="1333"/>
            </a:lvl5pPr>
            <a:lvl6pPr marL="3047772" indent="0">
              <a:buNone/>
              <a:defRPr sz="1333"/>
            </a:lvl6pPr>
            <a:lvl7pPr marL="3657325" indent="0">
              <a:buNone/>
              <a:defRPr sz="1333"/>
            </a:lvl7pPr>
            <a:lvl8pPr marL="4266880" indent="0">
              <a:buNone/>
              <a:defRPr sz="1333"/>
            </a:lvl8pPr>
            <a:lvl9pPr marL="4876435" indent="0">
              <a:buNone/>
              <a:defRPr sz="1333"/>
            </a:lvl9pPr>
          </a:lstStyle>
          <a:p>
            <a:pPr lvl="0"/>
            <a:r>
              <a:rPr lang="en-GB" noProof="0" dirty="0"/>
              <a:t>Click to edit body text style</a:t>
            </a:r>
          </a:p>
        </p:txBody>
      </p:sp>
    </p:spTree>
    <p:extLst>
      <p:ext uri="{BB962C8B-B14F-4D97-AF65-F5344CB8AC3E}">
        <p14:creationId xmlns:p14="http://schemas.microsoft.com/office/powerpoint/2010/main" val="2875943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9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sign&#10;&#10;Description automatically generated">
            <a:extLst>
              <a:ext uri="{FF2B5EF4-FFF2-40B4-BE49-F238E27FC236}">
                <a16:creationId xmlns:a16="http://schemas.microsoft.com/office/drawing/2014/main" id="{CDA9AA88-7F83-6142-9A83-067BAF827D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9865">
            <a:off x="1436838" y="637574"/>
            <a:ext cx="5308424" cy="6504119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B746B4-40C1-244A-BEF5-EA5896B26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57"/>
          <a:stretch/>
        </p:blipFill>
        <p:spPr>
          <a:xfrm>
            <a:off x="2875849" y="0"/>
            <a:ext cx="984529" cy="164082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0E8138-E989-F04B-A85B-FF9FE2A925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868" y="261938"/>
            <a:ext cx="989731" cy="982662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2B5D35-312F-7C4B-B9E7-1229633291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607" y="2227848"/>
            <a:ext cx="654713" cy="423860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EA732A-07BF-EB4C-98C9-CCA13548B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68"/>
          <a:stretch/>
        </p:blipFill>
        <p:spPr>
          <a:xfrm>
            <a:off x="11293915" y="1447465"/>
            <a:ext cx="898086" cy="941847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240B40-63AF-4E40-B849-30405D88BF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4" t="-2567"/>
          <a:stretch/>
        </p:blipFill>
        <p:spPr>
          <a:xfrm>
            <a:off x="0" y="1048770"/>
            <a:ext cx="529000" cy="454503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03390E8-2CFB-634D-A656-E931CEB630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0"/>
          <a:stretch/>
        </p:blipFill>
        <p:spPr>
          <a:xfrm>
            <a:off x="6264714" y="0"/>
            <a:ext cx="1454817" cy="542224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CA4B85-CE08-884D-BDB9-2EBFD4286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09"/>
          <a:stretch/>
        </p:blipFill>
        <p:spPr>
          <a:xfrm>
            <a:off x="764127" y="0"/>
            <a:ext cx="984529" cy="302697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88D3AD3-BFD6-CA4F-A6BA-014A1A33FB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7"/>
          <a:stretch/>
        </p:blipFill>
        <p:spPr>
          <a:xfrm>
            <a:off x="9505791" y="0"/>
            <a:ext cx="984529" cy="247833"/>
          </a:xfrm>
          <a:prstGeom prst="rect">
            <a:avLst/>
          </a:prstGeom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AEF144-646E-C34A-AE9A-F8C18542064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7051">
            <a:off x="9689604" y="1049758"/>
            <a:ext cx="769251" cy="72718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DAF8439-6FCA-9445-B9FF-A4227A51492E}"/>
              </a:ext>
            </a:extLst>
          </p:cNvPr>
          <p:cNvSpPr/>
          <p:nvPr userDrawn="1"/>
        </p:nvSpPr>
        <p:spPr>
          <a:xfrm>
            <a:off x="4276720" y="6262667"/>
            <a:ext cx="3638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www.capita-readingcloud.co.uk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680A5A4E-B1A6-8E42-AC35-EA582A9F0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176" y="2581824"/>
            <a:ext cx="5423647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FA05F0C-936F-014E-B08E-9DCB5278DD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672" y="1020506"/>
            <a:ext cx="696583" cy="837465"/>
          </a:xfrm>
          <a:prstGeom prst="rect">
            <a:avLst/>
          </a:prstGeom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297B18A-1957-1548-A050-690C9CFB5E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868" y="261938"/>
            <a:ext cx="989731" cy="982662"/>
          </a:xfrm>
          <a:prstGeom prst="rect">
            <a:avLst/>
          </a:prstGeom>
        </p:spPr>
      </p:pic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E2A73A-B40B-A94F-A851-ABDB7B0120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607" y="2227848"/>
            <a:ext cx="654713" cy="423860"/>
          </a:xfrm>
          <a:prstGeom prst="rect">
            <a:avLst/>
          </a:prstGeom>
        </p:spPr>
      </p:pic>
      <p:pic>
        <p:nvPicPr>
          <p:cNvPr id="33" name="Picture 3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6FB043-4842-BE40-A7EA-41607A7E43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31" y="992554"/>
            <a:ext cx="881584" cy="570737"/>
          </a:xfrm>
          <a:prstGeom prst="rect">
            <a:avLst/>
          </a:prstGeom>
        </p:spPr>
      </p:pic>
      <p:pic>
        <p:nvPicPr>
          <p:cNvPr id="34" name="Picture 3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23D065-52E5-0C49-BA3C-6CFA38180A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546" y="940819"/>
            <a:ext cx="544362" cy="352419"/>
          </a:xfrm>
          <a:prstGeom prst="rect">
            <a:avLst/>
          </a:prstGeom>
        </p:spPr>
      </p:pic>
      <p:pic>
        <p:nvPicPr>
          <p:cNvPr id="39" name="Picture 3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D4B3A1F-BB14-E64B-849B-3CF49A8413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7051">
            <a:off x="9689604" y="1049758"/>
            <a:ext cx="769251" cy="727182"/>
          </a:xfrm>
          <a:prstGeom prst="rect">
            <a:avLst/>
          </a:prstGeom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AC4FE90F-5529-5C45-8ADA-AB4917AF86A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357" y="374389"/>
            <a:ext cx="893100" cy="106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39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9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B746B4-40C1-244A-BEF5-EA5896B26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57"/>
          <a:stretch/>
        </p:blipFill>
        <p:spPr>
          <a:xfrm>
            <a:off x="2875849" y="0"/>
            <a:ext cx="984529" cy="164082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0E8138-E989-F04B-A85B-FF9FE2A925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868" y="261938"/>
            <a:ext cx="989731" cy="982662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2B5D35-312F-7C4B-B9E7-1229633291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078" y="1163106"/>
            <a:ext cx="654713" cy="423860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EA732A-07BF-EB4C-98C9-CCA13548B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68"/>
          <a:stretch/>
        </p:blipFill>
        <p:spPr>
          <a:xfrm>
            <a:off x="11293915" y="1447465"/>
            <a:ext cx="898086" cy="941847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11C6C80-1236-4C41-B3B7-54D162E533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67" y="1191237"/>
            <a:ext cx="984529" cy="63738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6524DF-CD65-3343-B037-CE1C2394F4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43" y="767538"/>
            <a:ext cx="684473" cy="443127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240B40-63AF-4E40-B849-30405D88BF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4" t="-2567"/>
          <a:stretch/>
        </p:blipFill>
        <p:spPr>
          <a:xfrm>
            <a:off x="0" y="1048770"/>
            <a:ext cx="529000" cy="454503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03390E8-2CFB-634D-A656-E931CEB630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0"/>
          <a:stretch/>
        </p:blipFill>
        <p:spPr>
          <a:xfrm>
            <a:off x="6264714" y="0"/>
            <a:ext cx="1454817" cy="542224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CA4B85-CE08-884D-BDB9-2EBFD4286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09"/>
          <a:stretch/>
        </p:blipFill>
        <p:spPr>
          <a:xfrm>
            <a:off x="764127" y="0"/>
            <a:ext cx="984529" cy="302697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88D3AD3-BFD6-CA4F-A6BA-014A1A33FB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7"/>
          <a:stretch/>
        </p:blipFill>
        <p:spPr>
          <a:xfrm>
            <a:off x="9505791" y="0"/>
            <a:ext cx="984529" cy="24783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DAF8439-6FCA-9445-B9FF-A4227A51492E}"/>
              </a:ext>
            </a:extLst>
          </p:cNvPr>
          <p:cNvSpPr/>
          <p:nvPr userDrawn="1"/>
        </p:nvSpPr>
        <p:spPr>
          <a:xfrm>
            <a:off x="529000" y="5314375"/>
            <a:ext cx="3638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www.capita-readingcloud.co.uk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680A5A4E-B1A6-8E42-AC35-EA582A9F0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01" y="2581824"/>
            <a:ext cx="4838020" cy="1654000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24" name="Picture 23" descr="A picture containing clock&#10;&#10;Description automatically generated">
            <a:extLst>
              <a:ext uri="{FF2B5EF4-FFF2-40B4-BE49-F238E27FC236}">
                <a16:creationId xmlns:a16="http://schemas.microsoft.com/office/drawing/2014/main" id="{A65F9A3E-482B-3640-88B3-F1D872C9B8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444" y="1375036"/>
            <a:ext cx="6190731" cy="514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68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38B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0E8138-E989-F04B-A85B-FF9FE2A92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868" y="261938"/>
            <a:ext cx="989731" cy="982662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680A5A4E-B1A6-8E42-AC35-EA582A9F0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00" y="2218754"/>
            <a:ext cx="5566999" cy="1654000"/>
          </a:xfrm>
        </p:spPr>
        <p:txBody>
          <a:bodyPr>
            <a:no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71BF8-6919-A644-9929-62A593EC16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638" y="3872754"/>
            <a:ext cx="4838700" cy="470553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403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5BB7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0E8138-E989-F04B-A85B-FF9FE2A92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868" y="261938"/>
            <a:ext cx="989731" cy="982662"/>
          </a:xfrm>
          <a:prstGeom prst="rect">
            <a:avLst/>
          </a:prstGeom>
        </p:spPr>
      </p:pic>
      <p:sp>
        <p:nvSpPr>
          <p:cNvPr id="5" name="Title 25">
            <a:extLst>
              <a:ext uri="{FF2B5EF4-FFF2-40B4-BE49-F238E27FC236}">
                <a16:creationId xmlns:a16="http://schemas.microsoft.com/office/drawing/2014/main" id="{6253DBF6-FAED-514B-B9F6-AD4FDF85E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00" y="2218754"/>
            <a:ext cx="5566999" cy="1654000"/>
          </a:xfrm>
        </p:spPr>
        <p:txBody>
          <a:bodyPr>
            <a:no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77F2BBE-3FE0-0F4B-BD60-2666CF14E7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638" y="3872754"/>
            <a:ext cx="4838700" cy="470553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409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009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0E8138-E989-F04B-A85B-FF9FE2A92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868" y="261938"/>
            <a:ext cx="989731" cy="982662"/>
          </a:xfrm>
          <a:prstGeom prst="rect">
            <a:avLst/>
          </a:prstGeom>
        </p:spPr>
      </p:pic>
      <p:sp>
        <p:nvSpPr>
          <p:cNvPr id="5" name="Title 25">
            <a:extLst>
              <a:ext uri="{FF2B5EF4-FFF2-40B4-BE49-F238E27FC236}">
                <a16:creationId xmlns:a16="http://schemas.microsoft.com/office/drawing/2014/main" id="{9C3B1EA6-4D28-2247-981C-704C468F0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00" y="2218754"/>
            <a:ext cx="5566999" cy="1654000"/>
          </a:xfrm>
        </p:spPr>
        <p:txBody>
          <a:bodyPr>
            <a:no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7891D80-12C4-984F-98F2-C2B79C3C22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638" y="3872754"/>
            <a:ext cx="4838700" cy="470553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396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/image L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6E4CDAB-2AFE-9442-A6A5-7451F53208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425" y="519486"/>
            <a:ext cx="5550363" cy="1501137"/>
          </a:xfrm>
        </p:spPr>
        <p:txBody>
          <a:bodyPr anchor="b">
            <a:noAutofit/>
          </a:bodyPr>
          <a:lstStyle>
            <a:lvl1pPr algn="l" fontAlgn="t" hangingPunct="0">
              <a:defRPr sz="4800" b="1" spc="0">
                <a:solidFill>
                  <a:srgbClr val="38B6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B9C6D47-394C-0C49-926E-C71D59373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425" y="2209663"/>
            <a:ext cx="5550364" cy="472828"/>
          </a:xfrm>
        </p:spPr>
        <p:txBody>
          <a:bodyPr>
            <a:noAutofit/>
          </a:bodyPr>
          <a:lstStyle>
            <a:lvl1pPr marL="0" indent="0" algn="l">
              <a:buNone/>
              <a:defRPr sz="2667" b="1" spc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 algn="ctr">
              <a:buNone/>
              <a:defRPr sz="2667"/>
            </a:lvl2pPr>
            <a:lvl3pPr marL="1219108" indent="0" algn="ctr">
              <a:buNone/>
              <a:defRPr sz="2400"/>
            </a:lvl3pPr>
            <a:lvl4pPr marL="1828664" indent="0" algn="ctr">
              <a:buNone/>
              <a:defRPr sz="2133"/>
            </a:lvl4pPr>
            <a:lvl5pPr marL="2438218" indent="0" algn="ctr">
              <a:buNone/>
              <a:defRPr sz="2133"/>
            </a:lvl5pPr>
            <a:lvl6pPr marL="3047772" indent="0" algn="ctr">
              <a:buNone/>
              <a:defRPr sz="2133"/>
            </a:lvl6pPr>
            <a:lvl7pPr marL="3657325" indent="0" algn="ctr">
              <a:buNone/>
              <a:defRPr sz="2133"/>
            </a:lvl7pPr>
            <a:lvl8pPr marL="4266880" indent="0" algn="ctr">
              <a:buNone/>
              <a:defRPr sz="2133"/>
            </a:lvl8pPr>
            <a:lvl9pPr marL="4876435" indent="0" algn="ctr">
              <a:buNone/>
              <a:defRPr sz="2133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E08AA4C-5493-7445-B061-AF278EF696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1427" y="2832174"/>
            <a:ext cx="6960391" cy="3208301"/>
          </a:xfrm>
        </p:spPr>
        <p:txBody>
          <a:bodyPr>
            <a:noAutofit/>
          </a:bodyPr>
          <a:lstStyle>
            <a:lvl1pPr marL="0" indent="0">
              <a:buNone/>
              <a:defRPr sz="2400" b="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1867"/>
            </a:lvl2pPr>
            <a:lvl3pPr marL="1219108" indent="0">
              <a:buNone/>
              <a:defRPr sz="1600"/>
            </a:lvl3pPr>
            <a:lvl4pPr marL="1828664" indent="0">
              <a:buNone/>
              <a:defRPr sz="1333"/>
            </a:lvl4pPr>
            <a:lvl5pPr marL="2438218" indent="0">
              <a:buNone/>
              <a:defRPr sz="1333"/>
            </a:lvl5pPr>
            <a:lvl6pPr marL="3047772" indent="0">
              <a:buNone/>
              <a:defRPr sz="1333"/>
            </a:lvl6pPr>
            <a:lvl7pPr marL="3657325" indent="0">
              <a:buNone/>
              <a:defRPr sz="1333"/>
            </a:lvl7pPr>
            <a:lvl8pPr marL="4266880" indent="0">
              <a:buNone/>
              <a:defRPr sz="1333"/>
            </a:lvl8pPr>
            <a:lvl9pPr marL="4876435" indent="0">
              <a:buNone/>
              <a:defRPr sz="1333"/>
            </a:lvl9pPr>
          </a:lstStyle>
          <a:p>
            <a:pPr lvl="0"/>
            <a:r>
              <a:rPr lang="en-GB" noProof="0"/>
              <a:t>Click to edit body text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18F617-5E61-1A40-BE26-691695C527D2}"/>
              </a:ext>
            </a:extLst>
          </p:cNvPr>
          <p:cNvSpPr/>
          <p:nvPr userDrawn="1"/>
        </p:nvSpPr>
        <p:spPr>
          <a:xfrm>
            <a:off x="8119872" y="0"/>
            <a:ext cx="4072128" cy="6858000"/>
          </a:xfrm>
          <a:prstGeom prst="rect">
            <a:avLst/>
          </a:prstGeom>
          <a:solidFill>
            <a:srgbClr val="38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242357-761A-6A49-85A2-0D7ED030F14C}"/>
              </a:ext>
            </a:extLst>
          </p:cNvPr>
          <p:cNvGrpSpPr/>
          <p:nvPr userDrawn="1"/>
        </p:nvGrpSpPr>
        <p:grpSpPr>
          <a:xfrm>
            <a:off x="8510179" y="984772"/>
            <a:ext cx="3401242" cy="5889140"/>
            <a:chOff x="-24597" y="1227408"/>
            <a:chExt cx="2817239" cy="4877958"/>
          </a:xfrm>
        </p:grpSpPr>
        <p:pic>
          <p:nvPicPr>
            <p:cNvPr id="10" name="Picture 9" descr="A close up of a sign&#10;&#10;Description automatically generated">
              <a:extLst>
                <a:ext uri="{FF2B5EF4-FFF2-40B4-BE49-F238E27FC236}">
                  <a16:creationId xmlns:a16="http://schemas.microsoft.com/office/drawing/2014/main" id="{CD1B887B-314C-D946-9CAE-5DA847AD9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48" y="3835656"/>
              <a:ext cx="1816100" cy="546100"/>
            </a:xfrm>
            <a:prstGeom prst="rect">
              <a:avLst/>
            </a:prstGeom>
          </p:spPr>
        </p:pic>
        <p:pic>
          <p:nvPicPr>
            <p:cNvPr id="11" name="Picture 10" descr="A picture containing plate, drawing, sitting&#10;&#10;Description automatically generated">
              <a:extLst>
                <a:ext uri="{FF2B5EF4-FFF2-40B4-BE49-F238E27FC236}">
                  <a16:creationId xmlns:a16="http://schemas.microsoft.com/office/drawing/2014/main" id="{9239C108-830B-5A48-A6D6-05015BFE6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36" y="4988113"/>
              <a:ext cx="2286000" cy="5207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1D62A-B442-544A-93B1-F94193CC3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891" y="4321272"/>
              <a:ext cx="1828800" cy="279400"/>
            </a:xfrm>
            <a:prstGeom prst="rect">
              <a:avLst/>
            </a:prstGeom>
          </p:spPr>
        </p:pic>
        <p:pic>
          <p:nvPicPr>
            <p:cNvPr id="13" name="Picture 1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A0E8F883-0A90-1E48-9210-D140A0219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386" y="4548893"/>
              <a:ext cx="2070100" cy="482600"/>
            </a:xfrm>
            <a:prstGeom prst="rect">
              <a:avLst/>
            </a:prstGeom>
          </p:spPr>
        </p:pic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46AA4AD-82A2-374A-BD27-E2DA0DCA0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186" y="1227408"/>
              <a:ext cx="1770092" cy="2783947"/>
            </a:xfrm>
            <a:prstGeom prst="rect">
              <a:avLst/>
            </a:prstGeom>
          </p:spPr>
        </p:pic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E4F4987-E639-5047-A8CA-FA1C75F3E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597" y="5470713"/>
              <a:ext cx="2817239" cy="634653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D26261B-2A5C-1048-B4AA-EF8D982F7508}"/>
              </a:ext>
            </a:extLst>
          </p:cNvPr>
          <p:cNvSpPr/>
          <p:nvPr userDrawn="1"/>
        </p:nvSpPr>
        <p:spPr>
          <a:xfrm>
            <a:off x="471425" y="6253418"/>
            <a:ext cx="19864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0" i="0" u="none" strike="noStrike" dirty="0">
                <a:solidFill>
                  <a:srgbClr val="009E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 tooltip="https://www.capita-readingcloud.co.u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www.capita-readingcloud.co.uk</a:t>
            </a:r>
            <a:r>
              <a:rPr lang="en-GB" sz="1000" b="0" i="0" u="none" strike="noStrike" dirty="0">
                <a:solidFill>
                  <a:srgbClr val="009E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1000" u="none" dirty="0">
              <a:solidFill>
                <a:srgbClr val="009E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607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9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DE8BB8E-FDFA-2140-86EC-935E45801419}"/>
              </a:ext>
            </a:extLst>
          </p:cNvPr>
          <p:cNvGrpSpPr/>
          <p:nvPr userDrawn="1"/>
        </p:nvGrpSpPr>
        <p:grpSpPr>
          <a:xfrm>
            <a:off x="438720" y="1112300"/>
            <a:ext cx="7280810" cy="5745700"/>
            <a:chOff x="600138" y="884085"/>
            <a:chExt cx="7353163" cy="58027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6DAF31-407D-9E42-923E-7313981D0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0138" y="884085"/>
              <a:ext cx="7353163" cy="580279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539D9B7-C633-2E45-833B-ECFC3FC7086E}"/>
                </a:ext>
              </a:extLst>
            </p:cNvPr>
            <p:cNvSpPr/>
            <p:nvPr/>
          </p:nvSpPr>
          <p:spPr>
            <a:xfrm>
              <a:off x="4087343" y="1447465"/>
              <a:ext cx="1412504" cy="1376417"/>
            </a:xfrm>
            <a:prstGeom prst="rect">
              <a:avLst/>
            </a:prstGeom>
            <a:solidFill>
              <a:srgbClr val="009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B746B4-40C1-244A-BEF5-EA5896B26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57"/>
          <a:stretch/>
        </p:blipFill>
        <p:spPr>
          <a:xfrm>
            <a:off x="2875849" y="0"/>
            <a:ext cx="984529" cy="164082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0E8138-E989-F04B-A85B-FF9FE2A925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868" y="261938"/>
            <a:ext cx="989731" cy="982662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2B5D35-312F-7C4B-B9E7-1229633291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607" y="2227848"/>
            <a:ext cx="654713" cy="423860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EA732A-07BF-EB4C-98C9-CCA13548B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68"/>
          <a:stretch/>
        </p:blipFill>
        <p:spPr>
          <a:xfrm>
            <a:off x="11293915" y="1447465"/>
            <a:ext cx="898086" cy="941847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11C6C80-1236-4C41-B3B7-54D162E533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143" y="1048770"/>
            <a:ext cx="984529" cy="63738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6524DF-CD65-3343-B037-CE1C2394F4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43" y="767538"/>
            <a:ext cx="684473" cy="443127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240B40-63AF-4E40-B849-30405D88BF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4" t="-2567"/>
          <a:stretch/>
        </p:blipFill>
        <p:spPr>
          <a:xfrm>
            <a:off x="0" y="1048770"/>
            <a:ext cx="529000" cy="454503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03390E8-2CFB-634D-A656-E931CEB630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0"/>
          <a:stretch/>
        </p:blipFill>
        <p:spPr>
          <a:xfrm>
            <a:off x="6264714" y="0"/>
            <a:ext cx="1454817" cy="542224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CA4B85-CE08-884D-BDB9-2EBFD4286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09"/>
          <a:stretch/>
        </p:blipFill>
        <p:spPr>
          <a:xfrm>
            <a:off x="764127" y="0"/>
            <a:ext cx="984529" cy="302697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88D3AD3-BFD6-CA4F-A6BA-014A1A33FB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7"/>
          <a:stretch/>
        </p:blipFill>
        <p:spPr>
          <a:xfrm>
            <a:off x="9505791" y="0"/>
            <a:ext cx="984529" cy="247833"/>
          </a:xfrm>
          <a:prstGeom prst="rect">
            <a:avLst/>
          </a:prstGeom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AEF144-646E-C34A-AE9A-F8C18542064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7051">
            <a:off x="9689604" y="1049758"/>
            <a:ext cx="769251" cy="727182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680A5A4E-B1A6-8E42-AC35-EA582A9F0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176" y="2581824"/>
            <a:ext cx="5423647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52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9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DA9AA88-7F83-6142-9A83-067BAF827D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99865">
            <a:off x="1436838" y="637574"/>
            <a:ext cx="5308423" cy="6504119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B746B4-40C1-244A-BEF5-EA5896B26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57"/>
          <a:stretch/>
        </p:blipFill>
        <p:spPr>
          <a:xfrm>
            <a:off x="2875849" y="0"/>
            <a:ext cx="984529" cy="164082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0E8138-E989-F04B-A85B-FF9FE2A925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868" y="261938"/>
            <a:ext cx="989731" cy="982662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2B5D35-312F-7C4B-B9E7-1229633291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607" y="2227848"/>
            <a:ext cx="654713" cy="423860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EA732A-07BF-EB4C-98C9-CCA13548B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68"/>
          <a:stretch/>
        </p:blipFill>
        <p:spPr>
          <a:xfrm>
            <a:off x="11293915" y="1447465"/>
            <a:ext cx="898086" cy="941847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240B40-63AF-4E40-B849-30405D88BF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4" t="-2567"/>
          <a:stretch/>
        </p:blipFill>
        <p:spPr>
          <a:xfrm>
            <a:off x="0" y="1048770"/>
            <a:ext cx="529000" cy="454503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03390E8-2CFB-634D-A656-E931CEB630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0"/>
          <a:stretch/>
        </p:blipFill>
        <p:spPr>
          <a:xfrm>
            <a:off x="6264714" y="0"/>
            <a:ext cx="1454817" cy="542224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CA4B85-CE08-884D-BDB9-2EBFD4286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09"/>
          <a:stretch/>
        </p:blipFill>
        <p:spPr>
          <a:xfrm>
            <a:off x="764127" y="0"/>
            <a:ext cx="984529" cy="302697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88D3AD3-BFD6-CA4F-A6BA-014A1A33FB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7"/>
          <a:stretch/>
        </p:blipFill>
        <p:spPr>
          <a:xfrm>
            <a:off x="9505791" y="0"/>
            <a:ext cx="984529" cy="247833"/>
          </a:xfrm>
          <a:prstGeom prst="rect">
            <a:avLst/>
          </a:prstGeom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AEF144-646E-C34A-AE9A-F8C18542064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7051">
            <a:off x="9689604" y="1049758"/>
            <a:ext cx="769251" cy="727182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680A5A4E-B1A6-8E42-AC35-EA582A9F0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176" y="2581824"/>
            <a:ext cx="5423647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FA05F0C-936F-014E-B08E-9DCB5278DD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672" y="1020506"/>
            <a:ext cx="696583" cy="837465"/>
          </a:xfrm>
          <a:prstGeom prst="rect">
            <a:avLst/>
          </a:prstGeom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297B18A-1957-1548-A050-690C9CFB5E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868" y="261938"/>
            <a:ext cx="989731" cy="982662"/>
          </a:xfrm>
          <a:prstGeom prst="rect">
            <a:avLst/>
          </a:prstGeom>
        </p:spPr>
      </p:pic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E2A73A-B40B-A94F-A851-ABDB7B0120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607" y="2227848"/>
            <a:ext cx="654713" cy="423860"/>
          </a:xfrm>
          <a:prstGeom prst="rect">
            <a:avLst/>
          </a:prstGeom>
        </p:spPr>
      </p:pic>
      <p:pic>
        <p:nvPicPr>
          <p:cNvPr id="33" name="Picture 3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6FB043-4842-BE40-A7EA-41607A7E43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31" y="992554"/>
            <a:ext cx="881584" cy="570737"/>
          </a:xfrm>
          <a:prstGeom prst="rect">
            <a:avLst/>
          </a:prstGeom>
        </p:spPr>
      </p:pic>
      <p:pic>
        <p:nvPicPr>
          <p:cNvPr id="34" name="Picture 3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23D065-52E5-0C49-BA3C-6CFA38180A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546" y="940819"/>
            <a:ext cx="544362" cy="352419"/>
          </a:xfrm>
          <a:prstGeom prst="rect">
            <a:avLst/>
          </a:prstGeom>
        </p:spPr>
      </p:pic>
      <p:pic>
        <p:nvPicPr>
          <p:cNvPr id="39" name="Picture 3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D4B3A1F-BB14-E64B-849B-3CF49A8413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7051">
            <a:off x="9689604" y="1049758"/>
            <a:ext cx="769251" cy="727182"/>
          </a:xfrm>
          <a:prstGeom prst="rect">
            <a:avLst/>
          </a:prstGeom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AC4FE90F-5529-5C45-8ADA-AB4917AF86A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357" y="374389"/>
            <a:ext cx="893100" cy="106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50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56BCB2-F97A-487A-A74C-A21DFC556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74BB2-C405-4354-A867-1523DB932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0DC6D-27CF-4221-A848-DE80600FC0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0960D-2AE7-4C4E-ACD7-3945CC2289E1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F2703-3C50-4EC6-80A8-1683CFF6B9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C50DF-860E-41ED-B82F-A2A2520096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B677F-9EA7-4551-B9C2-DE8273E52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81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97" r:id="rId4"/>
    <p:sldLayoutId id="2147483698" r:id="rId5"/>
    <p:sldLayoutId id="2147483699" r:id="rId6"/>
    <p:sldLayoutId id="214748369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56BCB2-F97A-487A-A74C-A21DFC556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74BB2-C405-4354-A867-1523DB932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0DC6D-27CF-4221-A848-DE80600FC0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0960D-2AE7-4C4E-ACD7-3945CC2289E1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F2703-3C50-4EC6-80A8-1683CFF6B9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C50DF-860E-41ED-B82F-A2A2520096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B677F-9EA7-4551-B9C2-DE8273E52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17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48.jpg"/><Relationship Id="rId4" Type="http://schemas.openxmlformats.org/officeDocument/2006/relationships/image" Target="../media/image46.jpg"/><Relationship Id="rId9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6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6.png"/><Relationship Id="rId10" Type="http://schemas.openxmlformats.org/officeDocument/2006/relationships/image" Target="../media/image35.jpg"/><Relationship Id="rId4" Type="http://schemas.openxmlformats.org/officeDocument/2006/relationships/image" Target="../media/image4.png"/><Relationship Id="rId9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6.png"/><Relationship Id="rId10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72B6E755-7076-7940-878D-81C2C01C7296}"/>
              </a:ext>
            </a:extLst>
          </p:cNvPr>
          <p:cNvSpPr/>
          <p:nvPr/>
        </p:nvSpPr>
        <p:spPr>
          <a:xfrm>
            <a:off x="3886503" y="2376069"/>
            <a:ext cx="47785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Reading Cloud mobile app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C342360-EDF6-4325-AD77-23D427B6717E}"/>
              </a:ext>
            </a:extLst>
          </p:cNvPr>
          <p:cNvSpPr txBox="1">
            <a:spLocks/>
          </p:cNvSpPr>
          <p:nvPr/>
        </p:nvSpPr>
        <p:spPr>
          <a:xfrm>
            <a:off x="4420597" y="4751897"/>
            <a:ext cx="3911025" cy="47055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651F1B-BCA4-471E-8A93-B990E1F68A2B}"/>
              </a:ext>
            </a:extLst>
          </p:cNvPr>
          <p:cNvSpPr/>
          <p:nvPr/>
        </p:nvSpPr>
        <p:spPr>
          <a:xfrm>
            <a:off x="10416618" y="5712644"/>
            <a:ext cx="1423447" cy="810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tx1"/>
                </a:solidFill>
              </a:rPr>
              <a:t>School logo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948B11-B847-442A-B0D2-D7131EF74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235" y="4737284"/>
            <a:ext cx="3831336" cy="195072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139DB69-94AF-4942-ABA9-00262F0BF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8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81"/>
    </mc:Choice>
    <mc:Fallback xmlns="">
      <p:transition spd="slow" advTm="13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5E637F-1D25-024B-BB45-123C931B7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586" y="5430695"/>
            <a:ext cx="1133343" cy="1071363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CF51EEA-A023-934B-B912-7F3D51C2D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29" y="5662295"/>
            <a:ext cx="891135" cy="107136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CCB8E5-B4C7-FA43-9110-792480A98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039" y="5154433"/>
            <a:ext cx="1147485" cy="1368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F74094-F87F-674B-8C63-8D017CAF2A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2868" y="261938"/>
            <a:ext cx="989731" cy="982661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B7F404D8-B409-4E64-9CD9-8407EE43B9C4}"/>
              </a:ext>
            </a:extLst>
          </p:cNvPr>
          <p:cNvSpPr txBox="1">
            <a:spLocks/>
          </p:cNvSpPr>
          <p:nvPr/>
        </p:nvSpPr>
        <p:spPr>
          <a:xfrm>
            <a:off x="656289" y="377945"/>
            <a:ext cx="3459637" cy="762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fontAlgn="t" latinLnBrk="0" hangingPunct="0">
              <a:lnSpc>
                <a:spcPct val="90000"/>
              </a:lnSpc>
              <a:spcBef>
                <a:spcPct val="0"/>
              </a:spcBef>
              <a:buNone/>
              <a:defRPr sz="4800" b="1" kern="1200" spc="0">
                <a:solidFill>
                  <a:srgbClr val="009ED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Top Ten</a:t>
            </a:r>
          </a:p>
        </p:txBody>
      </p:sp>
      <p:sp>
        <p:nvSpPr>
          <p:cNvPr id="13" name="Subtitle 8">
            <a:extLst>
              <a:ext uri="{FF2B5EF4-FFF2-40B4-BE49-F238E27FC236}">
                <a16:creationId xmlns:a16="http://schemas.microsoft.com/office/drawing/2014/main" id="{876DF153-760B-4946-A292-52C8FEB55724}"/>
              </a:ext>
            </a:extLst>
          </p:cNvPr>
          <p:cNvSpPr txBox="1">
            <a:spLocks/>
          </p:cNvSpPr>
          <p:nvPr/>
        </p:nvSpPr>
        <p:spPr>
          <a:xfrm>
            <a:off x="656289" y="1516047"/>
            <a:ext cx="10490775" cy="472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67" b="1" kern="1200" spc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F265A2-3E03-4D0D-A402-A9A826977986}"/>
              </a:ext>
            </a:extLst>
          </p:cNvPr>
          <p:cNvSpPr txBox="1">
            <a:spLocks/>
          </p:cNvSpPr>
          <p:nvPr/>
        </p:nvSpPr>
        <p:spPr>
          <a:xfrm>
            <a:off x="5575723" y="2109202"/>
            <a:ext cx="5249316" cy="28270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>
                <a:highlight>
                  <a:srgbClr val="FFFF00"/>
                </a:highlight>
              </a:rPr>
              <a:t>Top Ten </a:t>
            </a:r>
            <a:r>
              <a:rPr lang="en-GB" dirty="0"/>
              <a:t>lists the current most borrowed resources in your library. </a:t>
            </a:r>
          </a:p>
          <a:p>
            <a:endParaRPr lang="en-GB" dirty="0"/>
          </a:p>
          <a:p>
            <a:r>
              <a:rPr lang="en-GB" dirty="0"/>
              <a:t>It’s always worth checking to see what is trending and what you may then like to reserve and borrow yourself.</a:t>
            </a:r>
            <a:endParaRPr lang="en-US" dirty="0"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23BFFA-F594-4D95-A34E-035EF24FA7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9"/>
          <a:stretch/>
        </p:blipFill>
        <p:spPr>
          <a:xfrm>
            <a:off x="701174" y="1222855"/>
            <a:ext cx="4146918" cy="52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8F2C13-8A87-441D-927B-831DF4133F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2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0"/>
    </mc:Choice>
    <mc:Fallback xmlns="">
      <p:transition spd="slow" advTm="6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5E637F-1D25-024B-BB45-123C931B7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586" y="5430695"/>
            <a:ext cx="1133343" cy="1071363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CF51EEA-A023-934B-B912-7F3D51C2D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29" y="5662295"/>
            <a:ext cx="891135" cy="107136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CCB8E5-B4C7-FA43-9110-792480A98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039" y="5154433"/>
            <a:ext cx="1147485" cy="1368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F74094-F87F-674B-8C63-8D017CAF2A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2868" y="261938"/>
            <a:ext cx="989731" cy="982661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B7F404D8-B409-4E64-9CD9-8407EE43B9C4}"/>
              </a:ext>
            </a:extLst>
          </p:cNvPr>
          <p:cNvSpPr txBox="1">
            <a:spLocks/>
          </p:cNvSpPr>
          <p:nvPr/>
        </p:nvSpPr>
        <p:spPr>
          <a:xfrm>
            <a:off x="656289" y="477303"/>
            <a:ext cx="3459637" cy="762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fontAlgn="t" latinLnBrk="0" hangingPunct="0">
              <a:lnSpc>
                <a:spcPct val="90000"/>
              </a:lnSpc>
              <a:spcBef>
                <a:spcPct val="0"/>
              </a:spcBef>
              <a:buNone/>
              <a:defRPr sz="4800" b="1" kern="1200" spc="0">
                <a:solidFill>
                  <a:srgbClr val="009ED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Who Next?</a:t>
            </a:r>
          </a:p>
        </p:txBody>
      </p:sp>
      <p:sp>
        <p:nvSpPr>
          <p:cNvPr id="13" name="Subtitle 8">
            <a:extLst>
              <a:ext uri="{FF2B5EF4-FFF2-40B4-BE49-F238E27FC236}">
                <a16:creationId xmlns:a16="http://schemas.microsoft.com/office/drawing/2014/main" id="{876DF153-760B-4946-A292-52C8FEB55724}"/>
              </a:ext>
            </a:extLst>
          </p:cNvPr>
          <p:cNvSpPr txBox="1">
            <a:spLocks/>
          </p:cNvSpPr>
          <p:nvPr/>
        </p:nvSpPr>
        <p:spPr>
          <a:xfrm>
            <a:off x="656289" y="1516047"/>
            <a:ext cx="10490775" cy="472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67" b="1" kern="1200" spc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F265A2-3E03-4D0D-A402-A9A826977986}"/>
              </a:ext>
            </a:extLst>
          </p:cNvPr>
          <p:cNvSpPr txBox="1">
            <a:spLocks/>
          </p:cNvSpPr>
          <p:nvPr/>
        </p:nvSpPr>
        <p:spPr>
          <a:xfrm>
            <a:off x="5549910" y="2656947"/>
            <a:ext cx="5372958" cy="23372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>
                <a:highlight>
                  <a:srgbClr val="FFFF00"/>
                </a:highlight>
              </a:rPr>
              <a:t>Who Next </a:t>
            </a:r>
            <a:r>
              <a:rPr lang="en-GB" dirty="0"/>
              <a:t>shows suggested books available in your library based on books and authors you have previously enjoyed reading.</a:t>
            </a:r>
            <a:endParaRPr lang="en-US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294A4CB-7BAC-440D-895A-679F9481E5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79"/>
          <a:stretch/>
        </p:blipFill>
        <p:spPr>
          <a:xfrm>
            <a:off x="792878" y="1331627"/>
            <a:ext cx="4246264" cy="5023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DB635F-21F0-4717-A767-B2F273D0BD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3810" y="1514355"/>
            <a:ext cx="2343842" cy="6504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DD9478-C464-478D-857A-4E0444CD1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1"/>
    </mc:Choice>
    <mc:Fallback xmlns="">
      <p:transition spd="slow" advTm="7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5E637F-1D25-024B-BB45-123C931B7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586" y="5430695"/>
            <a:ext cx="1133343" cy="1071363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CF51EEA-A023-934B-B912-7F3D51C2D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29" y="5662295"/>
            <a:ext cx="891135" cy="107136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CCB8E5-B4C7-FA43-9110-792480A98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039" y="5154433"/>
            <a:ext cx="1147485" cy="1368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F74094-F87F-674B-8C63-8D017CAF2A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2868" y="261938"/>
            <a:ext cx="989731" cy="982661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B7F404D8-B409-4E64-9CD9-8407EE43B9C4}"/>
              </a:ext>
            </a:extLst>
          </p:cNvPr>
          <p:cNvSpPr txBox="1">
            <a:spLocks/>
          </p:cNvSpPr>
          <p:nvPr/>
        </p:nvSpPr>
        <p:spPr>
          <a:xfrm>
            <a:off x="577512" y="372211"/>
            <a:ext cx="7701698" cy="762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fontAlgn="t" latinLnBrk="0" hangingPunct="0">
              <a:lnSpc>
                <a:spcPct val="90000"/>
              </a:lnSpc>
              <a:spcBef>
                <a:spcPct val="0"/>
              </a:spcBef>
              <a:buNone/>
              <a:defRPr sz="4800" b="1" kern="1200" spc="0">
                <a:solidFill>
                  <a:srgbClr val="009ED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Ebooks</a:t>
            </a:r>
            <a:r>
              <a:rPr lang="en-US" dirty="0"/>
              <a:t> and audio books</a:t>
            </a:r>
          </a:p>
        </p:txBody>
      </p:sp>
      <p:sp>
        <p:nvSpPr>
          <p:cNvPr id="13" name="Subtitle 8">
            <a:extLst>
              <a:ext uri="{FF2B5EF4-FFF2-40B4-BE49-F238E27FC236}">
                <a16:creationId xmlns:a16="http://schemas.microsoft.com/office/drawing/2014/main" id="{876DF153-760B-4946-A292-52C8FEB55724}"/>
              </a:ext>
            </a:extLst>
          </p:cNvPr>
          <p:cNvSpPr txBox="1">
            <a:spLocks/>
          </p:cNvSpPr>
          <p:nvPr/>
        </p:nvSpPr>
        <p:spPr>
          <a:xfrm>
            <a:off x="656289" y="1516047"/>
            <a:ext cx="10490775" cy="472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67" b="1" kern="1200" spc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F265A2-3E03-4D0D-A402-A9A826977986}"/>
              </a:ext>
            </a:extLst>
          </p:cNvPr>
          <p:cNvSpPr txBox="1">
            <a:spLocks/>
          </p:cNvSpPr>
          <p:nvPr/>
        </p:nvSpPr>
        <p:spPr>
          <a:xfrm>
            <a:off x="6885444" y="1679232"/>
            <a:ext cx="4037424" cy="3475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If your school has </a:t>
            </a:r>
            <a:r>
              <a:rPr lang="en-US" dirty="0" err="1">
                <a:highlight>
                  <a:srgbClr val="FFFF00"/>
                </a:highlight>
              </a:rPr>
              <a:t>ebooks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/>
              <a:t>and audiobooks in the catalogue you can use the search box to browse and borrow them.</a:t>
            </a:r>
          </a:p>
          <a:p>
            <a:endParaRPr lang="en-US" dirty="0"/>
          </a:p>
          <a:p>
            <a:r>
              <a:rPr lang="en-US" dirty="0">
                <a:highlight>
                  <a:srgbClr val="FFFF00"/>
                </a:highlight>
              </a:rPr>
              <a:t>Then read and listen to your </a:t>
            </a:r>
            <a:r>
              <a:rPr lang="en-US" dirty="0" err="1">
                <a:highlight>
                  <a:srgbClr val="FFFF00"/>
                </a:highlight>
              </a:rPr>
              <a:t>ebook</a:t>
            </a:r>
            <a:r>
              <a:rPr lang="en-US" dirty="0">
                <a:highlight>
                  <a:srgbClr val="FFFF00"/>
                </a:highlight>
              </a:rPr>
              <a:t> or audiobook on any device, whenever and wherever you like!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1262088-6851-42B5-80FE-47254047FC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38"/>
          <a:stretch/>
        </p:blipFill>
        <p:spPr>
          <a:xfrm>
            <a:off x="584002" y="1607994"/>
            <a:ext cx="4037423" cy="43583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E23AE15-BB3B-4A8B-BB06-2128851930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647"/>
          <a:stretch/>
        </p:blipFill>
        <p:spPr>
          <a:xfrm>
            <a:off x="3615744" y="2478301"/>
            <a:ext cx="3008770" cy="27822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BFE34DE-010A-429F-8004-AC552BA5A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37"/>
    </mc:Choice>
    <mc:Fallback xmlns="">
      <p:transition spd="slow" advTm="20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5E637F-1D25-024B-BB45-123C931B7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586" y="5430695"/>
            <a:ext cx="1133343" cy="1071363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CF51EEA-A023-934B-B912-7F3D51C2D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29" y="5662295"/>
            <a:ext cx="891135" cy="107136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CCB8E5-B4C7-FA43-9110-792480A98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039" y="5154433"/>
            <a:ext cx="1147485" cy="1368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F74094-F87F-674B-8C63-8D017CAF2A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2868" y="261938"/>
            <a:ext cx="989731" cy="982661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B7F404D8-B409-4E64-9CD9-8407EE43B9C4}"/>
              </a:ext>
            </a:extLst>
          </p:cNvPr>
          <p:cNvSpPr txBox="1">
            <a:spLocks/>
          </p:cNvSpPr>
          <p:nvPr/>
        </p:nvSpPr>
        <p:spPr>
          <a:xfrm>
            <a:off x="371640" y="188506"/>
            <a:ext cx="6744164" cy="888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fontAlgn="t" latinLnBrk="0" hangingPunct="0">
              <a:lnSpc>
                <a:spcPct val="90000"/>
              </a:lnSpc>
              <a:spcBef>
                <a:spcPct val="0"/>
              </a:spcBef>
              <a:buNone/>
              <a:defRPr sz="4800" b="1" kern="1200" spc="0">
                <a:solidFill>
                  <a:srgbClr val="009ED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Reserving a resource</a:t>
            </a:r>
          </a:p>
        </p:txBody>
      </p:sp>
      <p:sp>
        <p:nvSpPr>
          <p:cNvPr id="13" name="Subtitle 8">
            <a:extLst>
              <a:ext uri="{FF2B5EF4-FFF2-40B4-BE49-F238E27FC236}">
                <a16:creationId xmlns:a16="http://schemas.microsoft.com/office/drawing/2014/main" id="{876DF153-760B-4946-A292-52C8FEB55724}"/>
              </a:ext>
            </a:extLst>
          </p:cNvPr>
          <p:cNvSpPr txBox="1">
            <a:spLocks/>
          </p:cNvSpPr>
          <p:nvPr/>
        </p:nvSpPr>
        <p:spPr>
          <a:xfrm>
            <a:off x="656289" y="1516047"/>
            <a:ext cx="10490775" cy="472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67" b="1" kern="1200" spc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F265A2-3E03-4D0D-A402-A9A826977986}"/>
              </a:ext>
            </a:extLst>
          </p:cNvPr>
          <p:cNvSpPr txBox="1">
            <a:spLocks/>
          </p:cNvSpPr>
          <p:nvPr/>
        </p:nvSpPr>
        <p:spPr>
          <a:xfrm>
            <a:off x="7394141" y="1390321"/>
            <a:ext cx="3528728" cy="5032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You can reserve books and resources from the library by selecting </a:t>
            </a:r>
            <a:r>
              <a:rPr lang="en-GB" i="1" dirty="0"/>
              <a:t>Reserve</a:t>
            </a:r>
            <a:r>
              <a:rPr lang="en-GB" dirty="0"/>
              <a:t> on the right of the screen when you see a book you might like to borrow &amp; then choosing </a:t>
            </a:r>
            <a:r>
              <a:rPr lang="en-GB" i="1" dirty="0"/>
              <a:t>Yes</a:t>
            </a:r>
            <a:r>
              <a:rPr lang="en-GB" dirty="0"/>
              <a:t> to confirm. </a:t>
            </a:r>
          </a:p>
          <a:p>
            <a:endParaRPr lang="en-GB" dirty="0"/>
          </a:p>
          <a:p>
            <a:r>
              <a:rPr lang="en-GB" dirty="0"/>
              <a:t>You can see all your reservations within </a:t>
            </a:r>
            <a:br>
              <a:rPr lang="en-GB" dirty="0"/>
            </a:br>
            <a:r>
              <a:rPr lang="en-GB" i="1" dirty="0"/>
              <a:t>My Account.</a:t>
            </a:r>
            <a:endParaRPr lang="en-US" i="1" dirty="0"/>
          </a:p>
        </p:txBody>
      </p:sp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67728E67-93FD-4F61-B199-CA9B5E04D0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614" y="1390321"/>
            <a:ext cx="3528728" cy="47049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C327C08B-6E80-47F7-A76B-E13FF79133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31" y="1244599"/>
            <a:ext cx="3216304" cy="46826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D4E0407-F575-4ADA-A65A-DCD63322D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8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2"/>
    </mc:Choice>
    <mc:Fallback xmlns="">
      <p:transition spd="slow" advTm="3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5D669EAF-F34F-4273-82F3-EDADCCF89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008" y="1017760"/>
            <a:ext cx="3422678" cy="45635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5E637F-1D25-024B-BB45-123C931B73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586" y="5430695"/>
            <a:ext cx="1133343" cy="1071363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CF51EEA-A023-934B-B912-7F3D51C2D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29" y="5662295"/>
            <a:ext cx="891135" cy="107136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CCB8E5-B4C7-FA43-9110-792480A98D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039" y="5154433"/>
            <a:ext cx="1147485" cy="1368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F74094-F87F-674B-8C63-8D017CAF2A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2868" y="261938"/>
            <a:ext cx="989731" cy="982661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B7F404D8-B409-4E64-9CD9-8407EE43B9C4}"/>
              </a:ext>
            </a:extLst>
          </p:cNvPr>
          <p:cNvSpPr txBox="1">
            <a:spLocks/>
          </p:cNvSpPr>
          <p:nvPr/>
        </p:nvSpPr>
        <p:spPr>
          <a:xfrm>
            <a:off x="279401" y="129731"/>
            <a:ext cx="7267982" cy="888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fontAlgn="t" latinLnBrk="0" hangingPunct="0">
              <a:lnSpc>
                <a:spcPct val="90000"/>
              </a:lnSpc>
              <a:spcBef>
                <a:spcPct val="0"/>
              </a:spcBef>
              <a:buNone/>
              <a:defRPr sz="4800" b="1" kern="1200" spc="0">
                <a:solidFill>
                  <a:srgbClr val="009ED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Sending in a Review </a:t>
            </a:r>
          </a:p>
        </p:txBody>
      </p:sp>
      <p:sp>
        <p:nvSpPr>
          <p:cNvPr id="13" name="Subtitle 8">
            <a:extLst>
              <a:ext uri="{FF2B5EF4-FFF2-40B4-BE49-F238E27FC236}">
                <a16:creationId xmlns:a16="http://schemas.microsoft.com/office/drawing/2014/main" id="{876DF153-760B-4946-A292-52C8FEB55724}"/>
              </a:ext>
            </a:extLst>
          </p:cNvPr>
          <p:cNvSpPr txBox="1">
            <a:spLocks/>
          </p:cNvSpPr>
          <p:nvPr/>
        </p:nvSpPr>
        <p:spPr>
          <a:xfrm>
            <a:off x="656289" y="1516047"/>
            <a:ext cx="10490775" cy="472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67" b="1" kern="1200" spc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F265A2-3E03-4D0D-A402-A9A826977986}"/>
              </a:ext>
            </a:extLst>
          </p:cNvPr>
          <p:cNvSpPr txBox="1">
            <a:spLocks/>
          </p:cNvSpPr>
          <p:nvPr/>
        </p:nvSpPr>
        <p:spPr>
          <a:xfrm>
            <a:off x="6836016" y="1055622"/>
            <a:ext cx="3906437" cy="5693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Select </a:t>
            </a:r>
            <a:r>
              <a:rPr lang="en-GB" i="1" dirty="0"/>
              <a:t>Review</a:t>
            </a:r>
            <a:r>
              <a:rPr lang="en-GB" dirty="0"/>
              <a:t> on the right of the screen for a book you want to review &amp; then choose </a:t>
            </a:r>
            <a:r>
              <a:rPr lang="en-GB" i="1" dirty="0"/>
              <a:t>Text Review</a:t>
            </a:r>
            <a:r>
              <a:rPr lang="en-GB" dirty="0"/>
              <a:t>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The review box opens for you to type into. Select the tick on the right to save.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Your review will then appear within </a:t>
            </a:r>
            <a:r>
              <a:rPr lang="en-GB" i="1" dirty="0"/>
              <a:t>My Account </a:t>
            </a:r>
            <a:r>
              <a:rPr lang="en-GB" dirty="0"/>
              <a:t>and when approved by your librarian in </a:t>
            </a:r>
            <a:r>
              <a:rPr lang="en-GB" i="1" dirty="0"/>
              <a:t>Latest Reviews</a:t>
            </a:r>
            <a:r>
              <a:rPr lang="en-GB" dirty="0"/>
              <a:t>.</a:t>
            </a:r>
            <a:endParaRPr lang="en-US" dirty="0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81DF9075-A37F-4A1D-8B99-8178C2E9A7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60" y="1230132"/>
            <a:ext cx="3276602" cy="4368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D0DC880-6C6A-4780-A646-D1D60395744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97"/>
          <a:stretch/>
        </p:blipFill>
        <p:spPr>
          <a:xfrm>
            <a:off x="591136" y="5466819"/>
            <a:ext cx="3126493" cy="12548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77E913-393D-4E5A-94FE-125B4DB6E1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0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7"/>
    </mc:Choice>
    <mc:Fallback xmlns="">
      <p:transition spd="slow" advTm="7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5E637F-1D25-024B-BB45-123C931B7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586" y="5430695"/>
            <a:ext cx="1133343" cy="1071363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CF51EEA-A023-934B-B912-7F3D51C2D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29" y="5662295"/>
            <a:ext cx="891135" cy="107136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CCB8E5-B4C7-FA43-9110-792480A98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039" y="5154433"/>
            <a:ext cx="1147485" cy="1368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F74094-F87F-674B-8C63-8D017CAF2A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2868" y="261938"/>
            <a:ext cx="989731" cy="982661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B7F404D8-B409-4E64-9CD9-8407EE43B9C4}"/>
              </a:ext>
            </a:extLst>
          </p:cNvPr>
          <p:cNvSpPr txBox="1">
            <a:spLocks/>
          </p:cNvSpPr>
          <p:nvPr/>
        </p:nvSpPr>
        <p:spPr>
          <a:xfrm>
            <a:off x="404110" y="321301"/>
            <a:ext cx="10490773" cy="888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fontAlgn="t" latinLnBrk="0" hangingPunct="0">
              <a:lnSpc>
                <a:spcPct val="90000"/>
              </a:lnSpc>
              <a:spcBef>
                <a:spcPct val="0"/>
              </a:spcBef>
              <a:buNone/>
              <a:defRPr sz="4800" b="1" kern="1200" spc="0">
                <a:solidFill>
                  <a:srgbClr val="009ED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Latest Returns &amp; Latest Reviews</a:t>
            </a:r>
          </a:p>
        </p:txBody>
      </p:sp>
      <p:sp>
        <p:nvSpPr>
          <p:cNvPr id="13" name="Subtitle 8">
            <a:extLst>
              <a:ext uri="{FF2B5EF4-FFF2-40B4-BE49-F238E27FC236}">
                <a16:creationId xmlns:a16="http://schemas.microsoft.com/office/drawing/2014/main" id="{876DF153-760B-4946-A292-52C8FEB55724}"/>
              </a:ext>
            </a:extLst>
          </p:cNvPr>
          <p:cNvSpPr txBox="1">
            <a:spLocks/>
          </p:cNvSpPr>
          <p:nvPr/>
        </p:nvSpPr>
        <p:spPr>
          <a:xfrm>
            <a:off x="656289" y="1516047"/>
            <a:ext cx="10490775" cy="472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67" b="1" kern="1200" spc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F265A2-3E03-4D0D-A402-A9A826977986}"/>
              </a:ext>
            </a:extLst>
          </p:cNvPr>
          <p:cNvSpPr txBox="1">
            <a:spLocks/>
          </p:cNvSpPr>
          <p:nvPr/>
        </p:nvSpPr>
        <p:spPr>
          <a:xfrm>
            <a:off x="5207144" y="2739327"/>
            <a:ext cx="5643012" cy="1074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/>
              <a:t>Latest Reviews </a:t>
            </a:r>
            <a:r>
              <a:rPr lang="en-GB" dirty="0"/>
              <a:t>showcases published reviews written by your student community.</a:t>
            </a:r>
            <a:endParaRPr lang="en-US" dirty="0"/>
          </a:p>
        </p:txBody>
      </p:sp>
      <p:pic>
        <p:nvPicPr>
          <p:cNvPr id="15" name="Picture 14" descr="Chart, diagram, bubble chart&#10;&#10;Description automatically generated">
            <a:extLst>
              <a:ext uri="{FF2B5EF4-FFF2-40B4-BE49-F238E27FC236}">
                <a16:creationId xmlns:a16="http://schemas.microsoft.com/office/drawing/2014/main" id="{DAE1F8F0-29F7-442A-933C-DB7DA616D8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04"/>
          <a:stretch/>
        </p:blipFill>
        <p:spPr>
          <a:xfrm>
            <a:off x="516952" y="1244599"/>
            <a:ext cx="4436366" cy="42705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ECDDD64-1031-4B0A-9341-DACFF59C15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01"/>
          <a:stretch/>
        </p:blipFill>
        <p:spPr>
          <a:xfrm>
            <a:off x="4014110" y="4182618"/>
            <a:ext cx="4436366" cy="24961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335BF62-9D21-457D-935C-381C91A2514E}"/>
              </a:ext>
            </a:extLst>
          </p:cNvPr>
          <p:cNvSpPr txBox="1">
            <a:spLocks/>
          </p:cNvSpPr>
          <p:nvPr/>
        </p:nvSpPr>
        <p:spPr>
          <a:xfrm>
            <a:off x="5207144" y="1476924"/>
            <a:ext cx="5643012" cy="10969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/>
              <a:t>Latest Returns </a:t>
            </a:r>
            <a:r>
              <a:rPr lang="en-GB" dirty="0"/>
              <a:t>keep you up-to date with popular books that have been borrowed by other students.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3FE5B3-5835-44C1-B42C-4E700B988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7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8"/>
    </mc:Choice>
    <mc:Fallback xmlns="">
      <p:transition spd="slow" advTm="9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5E637F-1D25-024B-BB45-123C931B7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586" y="5430695"/>
            <a:ext cx="1133343" cy="1071363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CF51EEA-A023-934B-B912-7F3D51C2D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29" y="5662295"/>
            <a:ext cx="891135" cy="107136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CCB8E5-B4C7-FA43-9110-792480A98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039" y="5154433"/>
            <a:ext cx="1147485" cy="1368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F74094-F87F-674B-8C63-8D017CAF2A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2868" y="261938"/>
            <a:ext cx="989731" cy="982661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B7F404D8-B409-4E64-9CD9-8407EE43B9C4}"/>
              </a:ext>
            </a:extLst>
          </p:cNvPr>
          <p:cNvSpPr txBox="1">
            <a:spLocks/>
          </p:cNvSpPr>
          <p:nvPr/>
        </p:nvSpPr>
        <p:spPr>
          <a:xfrm>
            <a:off x="432095" y="302211"/>
            <a:ext cx="10490773" cy="888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fontAlgn="t" latinLnBrk="0" hangingPunct="0">
              <a:lnSpc>
                <a:spcPct val="90000"/>
              </a:lnSpc>
              <a:spcBef>
                <a:spcPct val="0"/>
              </a:spcBef>
              <a:buNone/>
              <a:defRPr sz="4800" b="1" kern="1200" spc="0">
                <a:solidFill>
                  <a:srgbClr val="009ED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Library News &amp; Community Stats</a:t>
            </a:r>
          </a:p>
        </p:txBody>
      </p:sp>
      <p:sp>
        <p:nvSpPr>
          <p:cNvPr id="13" name="Subtitle 8">
            <a:extLst>
              <a:ext uri="{FF2B5EF4-FFF2-40B4-BE49-F238E27FC236}">
                <a16:creationId xmlns:a16="http://schemas.microsoft.com/office/drawing/2014/main" id="{876DF153-760B-4946-A292-52C8FEB55724}"/>
              </a:ext>
            </a:extLst>
          </p:cNvPr>
          <p:cNvSpPr txBox="1">
            <a:spLocks/>
          </p:cNvSpPr>
          <p:nvPr/>
        </p:nvSpPr>
        <p:spPr>
          <a:xfrm>
            <a:off x="656289" y="1516047"/>
            <a:ext cx="10490775" cy="472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67" b="1" kern="1200" spc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F265A2-3E03-4D0D-A402-A9A826977986}"/>
              </a:ext>
            </a:extLst>
          </p:cNvPr>
          <p:cNvSpPr txBox="1">
            <a:spLocks/>
          </p:cNvSpPr>
          <p:nvPr/>
        </p:nvSpPr>
        <p:spPr>
          <a:xfrm>
            <a:off x="6773787" y="1570406"/>
            <a:ext cx="4149081" cy="3165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Keep up to date with what’s happening in your library by scrolling through the </a:t>
            </a:r>
            <a:r>
              <a:rPr lang="en-GB" i="1" dirty="0"/>
              <a:t>News</a:t>
            </a:r>
            <a:r>
              <a:rPr lang="en-GB" dirty="0"/>
              <a:t> area.</a:t>
            </a:r>
          </a:p>
          <a:p>
            <a:endParaRPr lang="en-GB" dirty="0"/>
          </a:p>
          <a:p>
            <a:r>
              <a:rPr lang="en-GB" dirty="0"/>
              <a:t>View statistics about books and authors from schools in the Reading Cloud Community with </a:t>
            </a:r>
            <a:r>
              <a:rPr lang="en-GB" i="1" dirty="0"/>
              <a:t>Community Stats</a:t>
            </a:r>
            <a:r>
              <a:rPr lang="en-GB" dirty="0"/>
              <a:t>.</a:t>
            </a:r>
            <a:endParaRPr lang="en-US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893BEBE-FD35-45D6-B0DE-71CF2960F1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95"/>
          <a:stretch/>
        </p:blipFill>
        <p:spPr>
          <a:xfrm>
            <a:off x="573102" y="1488916"/>
            <a:ext cx="3704812" cy="35519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8DAD1B6-C777-43B7-A48E-9AFE6EC3A7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75"/>
          <a:stretch/>
        </p:blipFill>
        <p:spPr>
          <a:xfrm>
            <a:off x="4073530" y="1611842"/>
            <a:ext cx="2277622" cy="47064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133A4D6-9426-4DCC-9A99-5D6B80AFE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5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6"/>
    </mc:Choice>
    <mc:Fallback xmlns="">
      <p:transition spd="slow" advTm="6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CEE702A6-D29C-DA46-8008-2ED6B8E1D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If you have any problems downloading the app or logging into the Reading Cloud, please let your form tutor know and we will provide support.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0C40F58-254E-4494-AC84-BFF6B62AE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0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90"/>
    </mc:Choice>
    <mc:Fallback xmlns="">
      <p:transition spd="slow" advTm="29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B7C8BA2-D63F-46DD-A6AA-85982093D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2" y="2385501"/>
            <a:ext cx="2351000" cy="4177520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5E637F-1D25-024B-BB45-123C931B73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586" y="5430695"/>
            <a:ext cx="1133343" cy="1071363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CF51EEA-A023-934B-B912-7F3D51C2D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29" y="5662295"/>
            <a:ext cx="891135" cy="107136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CCB8E5-B4C7-FA43-9110-792480A98D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039" y="5154433"/>
            <a:ext cx="1147485" cy="1368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F74094-F87F-674B-8C63-8D017CAF2A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2868" y="261938"/>
            <a:ext cx="989731" cy="982661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B7F404D8-B409-4E64-9CD9-8407EE43B9C4}"/>
              </a:ext>
            </a:extLst>
          </p:cNvPr>
          <p:cNvSpPr txBox="1">
            <a:spLocks/>
          </p:cNvSpPr>
          <p:nvPr/>
        </p:nvSpPr>
        <p:spPr>
          <a:xfrm>
            <a:off x="596025" y="261938"/>
            <a:ext cx="10490773" cy="888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fontAlgn="t" latinLnBrk="0" hangingPunct="0">
              <a:lnSpc>
                <a:spcPct val="90000"/>
              </a:lnSpc>
              <a:spcBef>
                <a:spcPct val="0"/>
              </a:spcBef>
              <a:buNone/>
              <a:defRPr sz="4800" b="1" kern="1200" spc="0">
                <a:solidFill>
                  <a:srgbClr val="009ED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Using your library just got easier!</a:t>
            </a:r>
          </a:p>
        </p:txBody>
      </p:sp>
      <p:sp>
        <p:nvSpPr>
          <p:cNvPr id="13" name="Subtitle 8">
            <a:extLst>
              <a:ext uri="{FF2B5EF4-FFF2-40B4-BE49-F238E27FC236}">
                <a16:creationId xmlns:a16="http://schemas.microsoft.com/office/drawing/2014/main" id="{876DF153-760B-4946-A292-52C8FEB55724}"/>
              </a:ext>
            </a:extLst>
          </p:cNvPr>
          <p:cNvSpPr txBox="1">
            <a:spLocks/>
          </p:cNvSpPr>
          <p:nvPr/>
        </p:nvSpPr>
        <p:spPr>
          <a:xfrm>
            <a:off x="596025" y="1355888"/>
            <a:ext cx="9767871" cy="922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67" b="1" kern="1200" spc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You can now access school library resources anytime with the Reading Cloud mobile app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F265A2-3E03-4D0D-A402-A9A826977986}"/>
              </a:ext>
            </a:extLst>
          </p:cNvPr>
          <p:cNvSpPr txBox="1">
            <a:spLocks/>
          </p:cNvSpPr>
          <p:nvPr/>
        </p:nvSpPr>
        <p:spPr>
          <a:xfrm>
            <a:off x="5364480" y="2941328"/>
            <a:ext cx="5558388" cy="2227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Reading Cloud app is a convenient way for you to benefit from access to all the resources in the school library, 7 days a week, from inside and outside school, on Apple, iOS or Android devices.</a:t>
            </a:r>
          </a:p>
          <a:p>
            <a:r>
              <a:rPr lang="en-GB" dirty="0">
                <a:highlight>
                  <a:srgbClr val="FFFF00"/>
                </a:highlight>
              </a:rPr>
              <a:t>You don’t have to download the app – you can access Reading Cloud on any desktop!</a:t>
            </a:r>
          </a:p>
          <a:p>
            <a:endParaRPr lang="en-US" i="1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F47518F7-9699-4803-9506-7C3BE3F24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60" y="2376792"/>
            <a:ext cx="2351000" cy="4177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5C78A6-57E2-4B36-B792-6CE22D8DBC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62" y="2855432"/>
            <a:ext cx="2321676" cy="3095566"/>
          </a:xfrm>
          <a:prstGeom prst="rect">
            <a:avLst/>
          </a:prstGeom>
        </p:spPr>
      </p:pic>
      <p:pic>
        <p:nvPicPr>
          <p:cNvPr id="10" name="Picture 9" descr="A picture containing text, person, indoor, computer&#10;&#10;Description automatically generated">
            <a:extLst>
              <a:ext uri="{FF2B5EF4-FFF2-40B4-BE49-F238E27FC236}">
                <a16:creationId xmlns:a16="http://schemas.microsoft.com/office/drawing/2014/main" id="{0F75B4FA-9607-4BDC-B9B0-C3FA964B04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141" y="2844847"/>
            <a:ext cx="2336238" cy="311498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04393AD-45D1-4C94-89F1-486973FEA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9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90"/>
    </mc:Choice>
    <mc:Fallback xmlns="">
      <p:transition spd="slow" advTm="21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5E637F-1D25-024B-BB45-123C931B7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586" y="5430695"/>
            <a:ext cx="1133343" cy="1071363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CF51EEA-A023-934B-B912-7F3D51C2D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29" y="5662295"/>
            <a:ext cx="891135" cy="107136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CCB8E5-B4C7-FA43-9110-792480A98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039" y="5154433"/>
            <a:ext cx="1147485" cy="1368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F74094-F87F-674B-8C63-8D017CAF2A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2868" y="261938"/>
            <a:ext cx="989731" cy="982661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B7F404D8-B409-4E64-9CD9-8407EE43B9C4}"/>
              </a:ext>
            </a:extLst>
          </p:cNvPr>
          <p:cNvSpPr txBox="1">
            <a:spLocks/>
          </p:cNvSpPr>
          <p:nvPr/>
        </p:nvSpPr>
        <p:spPr>
          <a:xfrm>
            <a:off x="565692" y="274803"/>
            <a:ext cx="10490773" cy="888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fontAlgn="t" latinLnBrk="0" hangingPunct="0">
              <a:lnSpc>
                <a:spcPct val="90000"/>
              </a:lnSpc>
              <a:spcBef>
                <a:spcPct val="0"/>
              </a:spcBef>
              <a:buNone/>
              <a:defRPr sz="4800" b="1" kern="1200" spc="0">
                <a:solidFill>
                  <a:srgbClr val="009ED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How does it work?</a:t>
            </a:r>
          </a:p>
        </p:txBody>
      </p:sp>
      <p:sp>
        <p:nvSpPr>
          <p:cNvPr id="13" name="Subtitle 8">
            <a:extLst>
              <a:ext uri="{FF2B5EF4-FFF2-40B4-BE49-F238E27FC236}">
                <a16:creationId xmlns:a16="http://schemas.microsoft.com/office/drawing/2014/main" id="{876DF153-760B-4946-A292-52C8FEB55724}"/>
              </a:ext>
            </a:extLst>
          </p:cNvPr>
          <p:cNvSpPr txBox="1">
            <a:spLocks/>
          </p:cNvSpPr>
          <p:nvPr/>
        </p:nvSpPr>
        <p:spPr>
          <a:xfrm>
            <a:off x="565692" y="1533564"/>
            <a:ext cx="10490775" cy="472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67" b="1" kern="1200" spc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With the Reading Cloud app you can: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F265A2-3E03-4D0D-A402-A9A826977986}"/>
              </a:ext>
            </a:extLst>
          </p:cNvPr>
          <p:cNvSpPr txBox="1">
            <a:spLocks/>
          </p:cNvSpPr>
          <p:nvPr/>
        </p:nvSpPr>
        <p:spPr>
          <a:xfrm>
            <a:off x="565693" y="2260323"/>
            <a:ext cx="10357175" cy="3867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/>
              <a:t>Check your </a:t>
            </a:r>
            <a:r>
              <a:rPr lang="en-GB" b="1" dirty="0"/>
              <a:t>library account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/>
              <a:t>Use your </a:t>
            </a:r>
            <a:r>
              <a:rPr lang="en-GB" b="1" dirty="0"/>
              <a:t>virtual library ticket </a:t>
            </a:r>
            <a:r>
              <a:rPr lang="en-GB" dirty="0"/>
              <a:t>when having books issued in the library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b="1" dirty="0"/>
              <a:t>Search</a:t>
            </a:r>
            <a:r>
              <a:rPr lang="en-GB" dirty="0"/>
              <a:t> library resources and </a:t>
            </a:r>
            <a:r>
              <a:rPr lang="en-GB" b="1" dirty="0"/>
              <a:t>make reservations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/>
              <a:t>View the </a:t>
            </a:r>
            <a:r>
              <a:rPr lang="en-GB" b="1" dirty="0"/>
              <a:t>newest arrivals </a:t>
            </a:r>
            <a:r>
              <a:rPr lang="en-GB" dirty="0"/>
              <a:t>and </a:t>
            </a:r>
            <a:r>
              <a:rPr lang="en-GB" b="1" dirty="0"/>
              <a:t>most popular books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b="1" dirty="0"/>
              <a:t>View recommended reads </a:t>
            </a:r>
            <a:r>
              <a:rPr lang="en-GB" dirty="0"/>
              <a:t>with </a:t>
            </a:r>
            <a:r>
              <a:rPr lang="en-GB" i="1" dirty="0"/>
              <a:t>Who Next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b="1" dirty="0"/>
              <a:t>Write and share reviews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/>
              <a:t>Check in on the </a:t>
            </a:r>
            <a:r>
              <a:rPr lang="en-GB" b="1" dirty="0"/>
              <a:t>latest news </a:t>
            </a:r>
            <a:r>
              <a:rPr lang="en-GB" dirty="0"/>
              <a:t>from the library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>
                <a:highlight>
                  <a:srgbClr val="FFFF00"/>
                </a:highlight>
              </a:rPr>
              <a:t>Read </a:t>
            </a:r>
            <a:r>
              <a:rPr lang="en-GB" dirty="0" err="1">
                <a:highlight>
                  <a:srgbClr val="FFFF00"/>
                </a:highlight>
              </a:rPr>
              <a:t>ebooks</a:t>
            </a:r>
            <a:r>
              <a:rPr lang="en-GB" dirty="0">
                <a:highlight>
                  <a:srgbClr val="FFFF00"/>
                </a:highlight>
              </a:rPr>
              <a:t> and listen to audiobooks - </a:t>
            </a:r>
            <a:r>
              <a:rPr lang="en-GB" b="1" dirty="0">
                <a:highlight>
                  <a:srgbClr val="FFFF00"/>
                </a:highlight>
              </a:rPr>
              <a:t>There are hundreds of titles for you to choose from!</a:t>
            </a:r>
          </a:p>
          <a:p>
            <a:endParaRPr lang="en-US" i="1" dirty="0"/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733FFA-56BB-445E-8194-DC11C4DDD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1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76"/>
    </mc:Choice>
    <mc:Fallback xmlns="">
      <p:transition spd="slow" advTm="29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B7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184D585-F3DC-8B48-B7EE-1D6A9946B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868" y="261938"/>
            <a:ext cx="989731" cy="982662"/>
          </a:xfrm>
          <a:prstGeom prst="rect">
            <a:avLst/>
          </a:prstGeom>
        </p:spPr>
      </p:pic>
      <p:pic>
        <p:nvPicPr>
          <p:cNvPr id="41" name="Picture 40" descr="A close up of a blue background&#10;&#10;Description automatically generated">
            <a:extLst>
              <a:ext uri="{FF2B5EF4-FFF2-40B4-BE49-F238E27FC236}">
                <a16:creationId xmlns:a16="http://schemas.microsoft.com/office/drawing/2014/main" id="{06C495CC-7640-6145-8185-D5A9175CD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798" y="4937380"/>
            <a:ext cx="1482346" cy="42229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3A60A36-B7F3-DC4C-8531-7B1C752E24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012" y="5331337"/>
            <a:ext cx="1650694" cy="371860"/>
          </a:xfrm>
          <a:prstGeom prst="rect">
            <a:avLst/>
          </a:prstGeom>
        </p:spPr>
      </p:pic>
      <p:pic>
        <p:nvPicPr>
          <p:cNvPr id="101" name="Picture 10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8ECC90-FFC8-2D4A-9D56-37117B0F4C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661" y="5669582"/>
            <a:ext cx="2149004" cy="78796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501E22E-84C6-A742-AC54-F804564EF8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708" y="5905304"/>
            <a:ext cx="1833879" cy="465747"/>
          </a:xfrm>
          <a:prstGeom prst="rect">
            <a:avLst/>
          </a:prstGeom>
        </p:spPr>
      </p:pic>
      <p:pic>
        <p:nvPicPr>
          <p:cNvPr id="59" name="Picture 58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524465-4AD7-DE4C-BE78-9ED26D428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436" y="5633994"/>
            <a:ext cx="1125843" cy="3540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E25E532-9675-AE47-BE09-55EA41B40B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0389" y="1440549"/>
            <a:ext cx="1234951" cy="517344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C406E23-66FD-5A48-AD80-2D3C0D360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00" y="2218754"/>
            <a:ext cx="5566999" cy="1654000"/>
          </a:xfrm>
        </p:spPr>
        <p:txBody>
          <a:bodyPr/>
          <a:lstStyle/>
          <a:p>
            <a:r>
              <a:rPr lang="en-US" dirty="0"/>
              <a:t>Getting started</a:t>
            </a:r>
            <a:endParaRPr lang="en-US" sz="16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27F46B-BE16-4B18-B99E-9C9C406E7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3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"/>
    </mc:Choice>
    <mc:Fallback xmlns="">
      <p:transition spd="slow" advTm="2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5E637F-1D25-024B-BB45-123C931B7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586" y="5430695"/>
            <a:ext cx="1133343" cy="1071363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CF51EEA-A023-934B-B912-7F3D51C2D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29" y="5662295"/>
            <a:ext cx="891135" cy="107136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CCB8E5-B4C7-FA43-9110-792480A98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039" y="5154433"/>
            <a:ext cx="1147485" cy="1368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F74094-F87F-674B-8C63-8D017CAF2A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2868" y="261938"/>
            <a:ext cx="989731" cy="982661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B7F404D8-B409-4E64-9CD9-8407EE43B9C4}"/>
              </a:ext>
            </a:extLst>
          </p:cNvPr>
          <p:cNvSpPr txBox="1">
            <a:spLocks/>
          </p:cNvSpPr>
          <p:nvPr/>
        </p:nvSpPr>
        <p:spPr>
          <a:xfrm>
            <a:off x="496024" y="179438"/>
            <a:ext cx="10490773" cy="888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fontAlgn="t" latinLnBrk="0" hangingPunct="0">
              <a:lnSpc>
                <a:spcPct val="90000"/>
              </a:lnSpc>
              <a:spcBef>
                <a:spcPct val="0"/>
              </a:spcBef>
              <a:buNone/>
              <a:defRPr sz="4800" b="1" kern="1200" spc="0">
                <a:solidFill>
                  <a:srgbClr val="009ED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Logging in</a:t>
            </a:r>
          </a:p>
        </p:txBody>
      </p:sp>
      <p:sp>
        <p:nvSpPr>
          <p:cNvPr id="13" name="Subtitle 8">
            <a:extLst>
              <a:ext uri="{FF2B5EF4-FFF2-40B4-BE49-F238E27FC236}">
                <a16:creationId xmlns:a16="http://schemas.microsoft.com/office/drawing/2014/main" id="{876DF153-760B-4946-A292-52C8FEB55724}"/>
              </a:ext>
            </a:extLst>
          </p:cNvPr>
          <p:cNvSpPr txBox="1">
            <a:spLocks/>
          </p:cNvSpPr>
          <p:nvPr/>
        </p:nvSpPr>
        <p:spPr>
          <a:xfrm>
            <a:off x="656289" y="1516047"/>
            <a:ext cx="10490775" cy="472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67" b="1" kern="1200" spc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F265A2-3E03-4D0D-A402-A9A826977986}"/>
              </a:ext>
            </a:extLst>
          </p:cNvPr>
          <p:cNvSpPr txBox="1">
            <a:spLocks/>
          </p:cNvSpPr>
          <p:nvPr/>
        </p:nvSpPr>
        <p:spPr>
          <a:xfrm>
            <a:off x="5662898" y="2165053"/>
            <a:ext cx="5636293" cy="31498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GB" dirty="0"/>
              <a:t>Download the app to your device from the app store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Enter your log in details:</a:t>
            </a:r>
            <a:br>
              <a:rPr lang="en-GB" dirty="0"/>
            </a:br>
            <a:r>
              <a:rPr lang="en-GB" i="1" dirty="0"/>
              <a:t>School name</a:t>
            </a:r>
            <a:br>
              <a:rPr lang="en-GB" i="1" dirty="0"/>
            </a:br>
            <a:r>
              <a:rPr lang="en-GB" i="1" dirty="0"/>
              <a:t>Username</a:t>
            </a:r>
            <a:br>
              <a:rPr lang="en-GB" i="1" dirty="0"/>
            </a:br>
            <a:r>
              <a:rPr lang="en-GB" i="1" dirty="0"/>
              <a:t>Password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Click </a:t>
            </a:r>
            <a:r>
              <a:rPr lang="en-GB" i="1" dirty="0"/>
              <a:t>Login – </a:t>
            </a:r>
            <a:r>
              <a:rPr lang="en-GB" i="1" dirty="0">
                <a:highlight>
                  <a:srgbClr val="FFFF00"/>
                </a:highlight>
              </a:rPr>
              <a:t>this is the same username and password for logging into the system at the academy</a:t>
            </a:r>
            <a:endParaRPr lang="en-US" i="1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pic>
        <p:nvPicPr>
          <p:cNvPr id="17" name="Picture 16" descr="A picture containing shape&#10;&#10;Description automatically generated">
            <a:extLst>
              <a:ext uri="{FF2B5EF4-FFF2-40B4-BE49-F238E27FC236}">
                <a16:creationId xmlns:a16="http://schemas.microsoft.com/office/drawing/2014/main" id="{97704A9D-02FB-4708-8DBA-5BED768A74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44" y="1340240"/>
            <a:ext cx="2351000" cy="4177520"/>
          </a:xfrm>
          <a:prstGeom prst="rect">
            <a:avLst/>
          </a:prstGeom>
        </p:spPr>
      </p:pic>
      <p:pic>
        <p:nvPicPr>
          <p:cNvPr id="18" name="Picture 17" descr="A picture containing text, person, indoor, computer&#10;&#10;Description automatically generated">
            <a:extLst>
              <a:ext uri="{FF2B5EF4-FFF2-40B4-BE49-F238E27FC236}">
                <a16:creationId xmlns:a16="http://schemas.microsoft.com/office/drawing/2014/main" id="{9142EED1-D4C7-493E-A956-ADC7213BD3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5" y="1808295"/>
            <a:ext cx="2336238" cy="3114984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A044114-6A76-4372-9AFB-63D2FC34DB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279" y="1340240"/>
            <a:ext cx="2972796" cy="52876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E70FD2-E2FD-4551-B385-A33BC42BD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1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01"/>
    </mc:Choice>
    <mc:Fallback xmlns="">
      <p:transition spd="slow" advTm="19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5E637F-1D25-024B-BB45-123C931B7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586" y="5430695"/>
            <a:ext cx="1133343" cy="1071363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CF51EEA-A023-934B-B912-7F3D51C2D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29" y="5662295"/>
            <a:ext cx="891135" cy="107136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CCB8E5-B4C7-FA43-9110-792480A98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039" y="5154433"/>
            <a:ext cx="1147485" cy="1368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F74094-F87F-674B-8C63-8D017CAF2A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2868" y="261938"/>
            <a:ext cx="989731" cy="982661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B7F404D8-B409-4E64-9CD9-8407EE43B9C4}"/>
              </a:ext>
            </a:extLst>
          </p:cNvPr>
          <p:cNvSpPr txBox="1">
            <a:spLocks/>
          </p:cNvSpPr>
          <p:nvPr/>
        </p:nvSpPr>
        <p:spPr>
          <a:xfrm>
            <a:off x="656289" y="261938"/>
            <a:ext cx="7312067" cy="888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fontAlgn="t" latinLnBrk="0" hangingPunct="0">
              <a:lnSpc>
                <a:spcPct val="90000"/>
              </a:lnSpc>
              <a:spcBef>
                <a:spcPct val="0"/>
              </a:spcBef>
              <a:buNone/>
              <a:defRPr sz="4800" b="1" kern="1200" spc="0">
                <a:solidFill>
                  <a:srgbClr val="009ED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homepage options</a:t>
            </a:r>
          </a:p>
        </p:txBody>
      </p:sp>
      <p:sp>
        <p:nvSpPr>
          <p:cNvPr id="13" name="Subtitle 8">
            <a:extLst>
              <a:ext uri="{FF2B5EF4-FFF2-40B4-BE49-F238E27FC236}">
                <a16:creationId xmlns:a16="http://schemas.microsoft.com/office/drawing/2014/main" id="{876DF153-760B-4946-A292-52C8FEB55724}"/>
              </a:ext>
            </a:extLst>
          </p:cNvPr>
          <p:cNvSpPr txBox="1">
            <a:spLocks/>
          </p:cNvSpPr>
          <p:nvPr/>
        </p:nvSpPr>
        <p:spPr>
          <a:xfrm>
            <a:off x="656289" y="1516047"/>
            <a:ext cx="10490775" cy="472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67" b="1" kern="1200" spc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F265A2-3E03-4D0D-A402-A9A826977986}"/>
              </a:ext>
            </a:extLst>
          </p:cNvPr>
          <p:cNvSpPr txBox="1">
            <a:spLocks/>
          </p:cNvSpPr>
          <p:nvPr/>
        </p:nvSpPr>
        <p:spPr>
          <a:xfrm>
            <a:off x="3448594" y="1367309"/>
            <a:ext cx="7474273" cy="33191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Once you have logged into your library account you will find a menu listing all you can do with the app and it’s easy to find your way around.</a:t>
            </a:r>
          </a:p>
          <a:p>
            <a:endParaRPr lang="en-US" dirty="0"/>
          </a:p>
          <a:p>
            <a:r>
              <a:rPr lang="en-US" i="1" dirty="0"/>
              <a:t>My Library Barcode </a:t>
            </a:r>
            <a:r>
              <a:rPr lang="en-US" dirty="0"/>
              <a:t>is your virtual library ticket showing your borrower number details. It can be scanned when having books issued to you in the library when you return to the academy.</a:t>
            </a:r>
          </a:p>
          <a:p>
            <a:endParaRPr lang="en-US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B0ACDA0-75B2-42CA-8E64-C737C04F22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5" r="61145" b="7761"/>
          <a:stretch/>
        </p:blipFill>
        <p:spPr>
          <a:xfrm>
            <a:off x="799685" y="1244599"/>
            <a:ext cx="1753352" cy="5210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908A158-2721-4C07-9E7F-9D582986F3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4" r="32161" b="80652"/>
          <a:stretch/>
        </p:blipFill>
        <p:spPr>
          <a:xfrm>
            <a:off x="2451303" y="5098728"/>
            <a:ext cx="1998482" cy="13269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9C8EF4-06CB-4833-8275-E54A21CCE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3"/>
    </mc:Choice>
    <mc:Fallback xmlns="">
      <p:transition spd="slow" advTm="7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5E637F-1D25-024B-BB45-123C931B7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586" y="5430695"/>
            <a:ext cx="1133343" cy="1071363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CF51EEA-A023-934B-B912-7F3D51C2D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29" y="5662295"/>
            <a:ext cx="891135" cy="107136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CCB8E5-B4C7-FA43-9110-792480A98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039" y="5154433"/>
            <a:ext cx="1147485" cy="1368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F74094-F87F-674B-8C63-8D017CAF2A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2868" y="261938"/>
            <a:ext cx="989731" cy="982661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B7F404D8-B409-4E64-9CD9-8407EE43B9C4}"/>
              </a:ext>
            </a:extLst>
          </p:cNvPr>
          <p:cNvSpPr txBox="1">
            <a:spLocks/>
          </p:cNvSpPr>
          <p:nvPr/>
        </p:nvSpPr>
        <p:spPr>
          <a:xfrm>
            <a:off x="565692" y="274803"/>
            <a:ext cx="10490773" cy="888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fontAlgn="t" latinLnBrk="0" hangingPunct="0">
              <a:lnSpc>
                <a:spcPct val="90000"/>
              </a:lnSpc>
              <a:spcBef>
                <a:spcPct val="0"/>
              </a:spcBef>
              <a:buNone/>
              <a:defRPr sz="4800" b="1" kern="1200" spc="0">
                <a:solidFill>
                  <a:srgbClr val="009ED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Library Account</a:t>
            </a:r>
          </a:p>
        </p:txBody>
      </p:sp>
      <p:sp>
        <p:nvSpPr>
          <p:cNvPr id="13" name="Subtitle 8">
            <a:extLst>
              <a:ext uri="{FF2B5EF4-FFF2-40B4-BE49-F238E27FC236}">
                <a16:creationId xmlns:a16="http://schemas.microsoft.com/office/drawing/2014/main" id="{876DF153-760B-4946-A292-52C8FEB55724}"/>
              </a:ext>
            </a:extLst>
          </p:cNvPr>
          <p:cNvSpPr txBox="1">
            <a:spLocks/>
          </p:cNvSpPr>
          <p:nvPr/>
        </p:nvSpPr>
        <p:spPr>
          <a:xfrm>
            <a:off x="656289" y="1516047"/>
            <a:ext cx="10490775" cy="472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67" b="1" kern="1200" spc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F265A2-3E03-4D0D-A402-A9A826977986}"/>
              </a:ext>
            </a:extLst>
          </p:cNvPr>
          <p:cNvSpPr txBox="1">
            <a:spLocks/>
          </p:cNvSpPr>
          <p:nvPr/>
        </p:nvSpPr>
        <p:spPr>
          <a:xfrm>
            <a:off x="5501522" y="1541790"/>
            <a:ext cx="5421346" cy="38889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Within </a:t>
            </a:r>
            <a:r>
              <a:rPr lang="en-GB" i="1" dirty="0"/>
              <a:t>My Account </a:t>
            </a:r>
            <a:r>
              <a:rPr lang="en-GB" dirty="0"/>
              <a:t>you can keep on top of all your borrowing activities.</a:t>
            </a:r>
          </a:p>
          <a:p>
            <a:br>
              <a:rPr lang="en-GB" dirty="0"/>
            </a:br>
            <a:r>
              <a:rPr lang="en-GB" dirty="0"/>
              <a:t>You can view items you have on loan, any overdue loans and see all your past loans, reviews and current reservations. </a:t>
            </a:r>
          </a:p>
          <a:p>
            <a:endParaRPr lang="en-GB" dirty="0"/>
          </a:p>
          <a:p>
            <a:r>
              <a:rPr lang="en-GB" dirty="0"/>
              <a:t>Just select the appropriate tab at the bottom of the screen to view.</a:t>
            </a:r>
            <a:endParaRPr lang="en-US" dirty="0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76269F-A313-4159-AA11-59AF511B8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8" y="1244599"/>
            <a:ext cx="4063490" cy="54179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704912-4B4B-4B3E-BEE5-3AEF2C8AF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1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0"/>
    </mc:Choice>
    <mc:Fallback xmlns="">
      <p:transition spd="slow" advTm="12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5E637F-1D25-024B-BB45-123C931B7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586" y="5430695"/>
            <a:ext cx="1133343" cy="1071363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CF51EEA-A023-934B-B912-7F3D51C2D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29" y="5662295"/>
            <a:ext cx="891135" cy="107136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CCB8E5-B4C7-FA43-9110-792480A98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039" y="5154433"/>
            <a:ext cx="1147485" cy="1368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F74094-F87F-674B-8C63-8D017CAF2A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2868" y="261938"/>
            <a:ext cx="989731" cy="982661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B7F404D8-B409-4E64-9CD9-8407EE43B9C4}"/>
              </a:ext>
            </a:extLst>
          </p:cNvPr>
          <p:cNvSpPr txBox="1">
            <a:spLocks/>
          </p:cNvSpPr>
          <p:nvPr/>
        </p:nvSpPr>
        <p:spPr>
          <a:xfrm>
            <a:off x="565692" y="274803"/>
            <a:ext cx="10490773" cy="888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fontAlgn="t" latinLnBrk="0" hangingPunct="0">
              <a:lnSpc>
                <a:spcPct val="90000"/>
              </a:lnSpc>
              <a:spcBef>
                <a:spcPct val="0"/>
              </a:spcBef>
              <a:buNone/>
              <a:defRPr sz="4800" b="1" kern="1200" spc="0">
                <a:solidFill>
                  <a:srgbClr val="009ED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Searching the Library Catalogue</a:t>
            </a:r>
          </a:p>
        </p:txBody>
      </p:sp>
      <p:sp>
        <p:nvSpPr>
          <p:cNvPr id="13" name="Subtitle 8">
            <a:extLst>
              <a:ext uri="{FF2B5EF4-FFF2-40B4-BE49-F238E27FC236}">
                <a16:creationId xmlns:a16="http://schemas.microsoft.com/office/drawing/2014/main" id="{876DF153-760B-4946-A292-52C8FEB55724}"/>
              </a:ext>
            </a:extLst>
          </p:cNvPr>
          <p:cNvSpPr txBox="1">
            <a:spLocks/>
          </p:cNvSpPr>
          <p:nvPr/>
        </p:nvSpPr>
        <p:spPr>
          <a:xfrm>
            <a:off x="656289" y="1516047"/>
            <a:ext cx="10490775" cy="472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67" b="1" kern="1200" spc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F265A2-3E03-4D0D-A402-A9A826977986}"/>
              </a:ext>
            </a:extLst>
          </p:cNvPr>
          <p:cNvSpPr txBox="1">
            <a:spLocks/>
          </p:cNvSpPr>
          <p:nvPr/>
        </p:nvSpPr>
        <p:spPr>
          <a:xfrm>
            <a:off x="4841446" y="4070418"/>
            <a:ext cx="6081422" cy="1244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You can search for resources in a number of ways including; by title, author, subject and ISBN.</a:t>
            </a:r>
            <a:endParaRPr lang="en-US" dirty="0"/>
          </a:p>
        </p:txBody>
      </p:sp>
      <p:pic>
        <p:nvPicPr>
          <p:cNvPr id="9" name="Picture 8" descr="Graphical user interface, text, application, Teams&#10;&#10;Description automatically generated">
            <a:extLst>
              <a:ext uri="{FF2B5EF4-FFF2-40B4-BE49-F238E27FC236}">
                <a16:creationId xmlns:a16="http://schemas.microsoft.com/office/drawing/2014/main" id="{2E09CF88-A896-449A-8F78-6CCEB406AD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71"/>
          <a:stretch/>
        </p:blipFill>
        <p:spPr>
          <a:xfrm>
            <a:off x="4841446" y="1270141"/>
            <a:ext cx="3434487" cy="14764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0D15308-837A-40EB-8617-D6EEA32021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89" y="1243160"/>
            <a:ext cx="3862313" cy="51497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4776D76-9442-4533-BB42-A0F3FC16AF0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84"/>
          <a:stretch/>
        </p:blipFill>
        <p:spPr>
          <a:xfrm>
            <a:off x="6955533" y="1621102"/>
            <a:ext cx="3862312" cy="21019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CA48AE0-E8BD-4C20-81D3-AAB4195E5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9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5"/>
    </mc:Choice>
    <mc:Fallback xmlns="">
      <p:transition spd="slow" advTm="5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5E637F-1D25-024B-BB45-123C931B7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586" y="5430695"/>
            <a:ext cx="1133343" cy="1071363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CF51EEA-A023-934B-B912-7F3D51C2D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29" y="5662295"/>
            <a:ext cx="891135" cy="107136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CCB8E5-B4C7-FA43-9110-792480A98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039" y="5154433"/>
            <a:ext cx="1147485" cy="1368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F74094-F87F-674B-8C63-8D017CAF2A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2868" y="261938"/>
            <a:ext cx="989731" cy="982661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B7F404D8-B409-4E64-9CD9-8407EE43B9C4}"/>
              </a:ext>
            </a:extLst>
          </p:cNvPr>
          <p:cNvSpPr txBox="1">
            <a:spLocks/>
          </p:cNvSpPr>
          <p:nvPr/>
        </p:nvSpPr>
        <p:spPr>
          <a:xfrm>
            <a:off x="211402" y="-11063"/>
            <a:ext cx="10683637" cy="1255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fontAlgn="t" latinLnBrk="0" hangingPunct="0">
              <a:lnSpc>
                <a:spcPct val="90000"/>
              </a:lnSpc>
              <a:spcBef>
                <a:spcPct val="0"/>
              </a:spcBef>
              <a:buNone/>
              <a:defRPr sz="4800" b="1" kern="1200" spc="0">
                <a:solidFill>
                  <a:srgbClr val="009ED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New Arrivals and Book of the Week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F265A2-3E03-4D0D-A402-A9A826977986}"/>
              </a:ext>
            </a:extLst>
          </p:cNvPr>
          <p:cNvSpPr txBox="1">
            <a:spLocks/>
          </p:cNvSpPr>
          <p:nvPr/>
        </p:nvSpPr>
        <p:spPr>
          <a:xfrm>
            <a:off x="6952117" y="1797958"/>
            <a:ext cx="3842799" cy="3864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highlight>
                  <a:srgbClr val="FFFF00"/>
                </a:highlight>
              </a:rPr>
              <a:t>New Arrivals </a:t>
            </a:r>
            <a:r>
              <a:rPr lang="en-US" dirty="0"/>
              <a:t>gives details of all the wonderful new books available in your library. </a:t>
            </a:r>
          </a:p>
          <a:p>
            <a:endParaRPr lang="en-US" dirty="0"/>
          </a:p>
          <a:p>
            <a:endParaRPr lang="en-US" i="1" dirty="0"/>
          </a:p>
          <a:p>
            <a:r>
              <a:rPr lang="en-US" i="1" dirty="0">
                <a:highlight>
                  <a:srgbClr val="FFFF00"/>
                </a:highlight>
              </a:rPr>
              <a:t>Book of the Week </a:t>
            </a:r>
            <a:r>
              <a:rPr lang="en-US" dirty="0"/>
              <a:t>features a book chosen and recommended by your school librarian.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E5DDD73-1AC2-4B1C-A366-C25DD4405F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3"/>
          <a:stretch/>
        </p:blipFill>
        <p:spPr>
          <a:xfrm>
            <a:off x="342100" y="1394932"/>
            <a:ext cx="4108258" cy="48612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map&#10;&#10;Description automatically generated">
            <a:extLst>
              <a:ext uri="{FF2B5EF4-FFF2-40B4-BE49-F238E27FC236}">
                <a16:creationId xmlns:a16="http://schemas.microsoft.com/office/drawing/2014/main" id="{94964CDB-E55E-4918-9D37-5E6317E3B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50" y="1954932"/>
            <a:ext cx="3562990" cy="47506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1DE2A5-3D92-4239-B30F-5497E84B50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3913" y="3394306"/>
            <a:ext cx="2171577" cy="61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9422A48-AC4E-40E4-8C10-63625DB42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2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78"/>
    </mc:Choice>
    <mc:Fallback xmlns="">
      <p:transition spd="slow" advTm="13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9D08FECEB1894CA8F5F14273F0D524" ma:contentTypeVersion="3" ma:contentTypeDescription="Create a new document." ma:contentTypeScope="" ma:versionID="37afc11b490c5cdd3f596cacf85fc24f">
  <xsd:schema xmlns:xsd="http://www.w3.org/2001/XMLSchema" xmlns:xs="http://www.w3.org/2001/XMLSchema" xmlns:p="http://schemas.microsoft.com/office/2006/metadata/properties" xmlns:ns2="af4964c5-d4f1-4613-9bcd-fa55143dad8d" targetNamespace="http://schemas.microsoft.com/office/2006/metadata/properties" ma:root="true" ma:fieldsID="fffc5eceeda60e98a69c7cfc1cffc69a" ns2:_="">
    <xsd:import namespace="af4964c5-d4f1-4613-9bcd-fa55143dad8d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4964c5-d4f1-4613-9bcd-fa55143dad8d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af4964c5-d4f1-4613-9bcd-fa55143dad8d" xsi:nil="true"/>
  </documentManagement>
</p:properties>
</file>

<file path=customXml/itemProps1.xml><?xml version="1.0" encoding="utf-8"?>
<ds:datastoreItem xmlns:ds="http://schemas.openxmlformats.org/officeDocument/2006/customXml" ds:itemID="{F5AB98BD-35F2-4DD5-9824-7F37D3BE68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4964c5-d4f1-4613-9bcd-fa55143dad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66A895-475F-41F0-9C1E-E9EDB4D81C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B0B587-E29E-4E1B-A9F0-F6E473535C95}">
  <ds:schemaRefs>
    <ds:schemaRef ds:uri="4cad36ad-a658-4dd3-9507-a22b185ab5df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393a3781-d657-4036-80d4-9de2fcc302c1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af4964c5-d4f1-4613-9bcd-fa55143dad8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10578</TotalTime>
  <Words>713</Words>
  <Application>Microsoft Office PowerPoint</Application>
  <PresentationFormat>Widescreen</PresentationFormat>
  <Paragraphs>61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Getting 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 you have any problems downloading the app or logging into the Reading Cloud, please let your form tutor know and we will provide support.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Bowden, Philippa (ESS)</dc:creator>
  <cp:lastModifiedBy>Beardsworth R</cp:lastModifiedBy>
  <cp:revision>152</cp:revision>
  <dcterms:created xsi:type="dcterms:W3CDTF">2019-12-20T16:16:05Z</dcterms:created>
  <dcterms:modified xsi:type="dcterms:W3CDTF">2021-01-29T14:35:23Z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0x0101009C9D08FECEB1894CA8F5F14273F0D524</vt:lpwstr>
  </property>
</Properties>
</file>